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91" r:id="rId4"/>
    <p:sldId id="261" r:id="rId5"/>
    <p:sldId id="262" r:id="rId6"/>
    <p:sldId id="263" r:id="rId7"/>
    <p:sldId id="264" r:id="rId8"/>
    <p:sldId id="259" r:id="rId9"/>
    <p:sldId id="266" r:id="rId10"/>
    <p:sldId id="260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9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88" r:id="rId36"/>
    <p:sldId id="289" r:id="rId37"/>
    <p:sldId id="293" r:id="rId38"/>
    <p:sldId id="294" r:id="rId39"/>
    <p:sldId id="295" r:id="rId40"/>
    <p:sldId id="257" r:id="rId41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0BE3E-0CF7-BE4B-ADD3-B39F31821066}" v="85" dt="2022-04-26T13:10:40.660"/>
    <p1510:client id="{7EA5C72D-64D5-43A0-9316-F087B1411D75}" v="26" dt="2022-04-25T18:52:13.557"/>
    <p1510:client id="{903AC922-4DEE-E346-9091-60B8166A94F3}" v="15" dt="2022-04-25T17:36:01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5735"/>
  </p:normalViewPr>
  <p:slideViewPr>
    <p:cSldViewPr snapToGrid="0" snapToObjects="1">
      <p:cViewPr varScale="1">
        <p:scale>
          <a:sx n="104" d="100"/>
          <a:sy n="104" d="100"/>
        </p:scale>
        <p:origin x="10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 Jeřábek" userId="c816e38f-fe2e-4925-909d-33deb06d0204" providerId="ADAL" clId="{2590BE3E-0CF7-BE4B-ADD3-B39F31821066}"/>
    <pc:docChg chg="addSld delSld modSld">
      <pc:chgData name="Petr Jeřábek" userId="c816e38f-fe2e-4925-909d-33deb06d0204" providerId="ADAL" clId="{2590BE3E-0CF7-BE4B-ADD3-B39F31821066}" dt="2022-04-26T13:11:32.768" v="112" actId="20577"/>
      <pc:docMkLst>
        <pc:docMk/>
      </pc:docMkLst>
      <pc:sldChg chg="modSp">
        <pc:chgData name="Petr Jeřábek" userId="c816e38f-fe2e-4925-909d-33deb06d0204" providerId="ADAL" clId="{2590BE3E-0CF7-BE4B-ADD3-B39F31821066}" dt="2022-04-25T17:54:20.819" v="1" actId="1076"/>
        <pc:sldMkLst>
          <pc:docMk/>
          <pc:sldMk cId="303034186" sldId="256"/>
        </pc:sldMkLst>
        <pc:picChg chg="mod">
          <ac:chgData name="Petr Jeřábek" userId="c816e38f-fe2e-4925-909d-33deb06d0204" providerId="ADAL" clId="{2590BE3E-0CF7-BE4B-ADD3-B39F31821066}" dt="2022-04-25T17:54:20.819" v="1" actId="1076"/>
          <ac:picMkLst>
            <pc:docMk/>
            <pc:sldMk cId="303034186" sldId="256"/>
            <ac:picMk id="1026" creationId="{1D066FBF-1030-3582-D999-CCF39081ABA8}"/>
          </ac:picMkLst>
        </pc:picChg>
      </pc:sldChg>
      <pc:sldChg chg="modSp">
        <pc:chgData name="Petr Jeřábek" userId="c816e38f-fe2e-4925-909d-33deb06d0204" providerId="ADAL" clId="{2590BE3E-0CF7-BE4B-ADD3-B39F31821066}" dt="2022-04-25T17:54:27.527" v="3" actId="1076"/>
        <pc:sldMkLst>
          <pc:docMk/>
          <pc:sldMk cId="1019266753" sldId="258"/>
        </pc:sldMkLst>
        <pc:picChg chg="mod">
          <ac:chgData name="Petr Jeřábek" userId="c816e38f-fe2e-4925-909d-33deb06d0204" providerId="ADAL" clId="{2590BE3E-0CF7-BE4B-ADD3-B39F31821066}" dt="2022-04-25T17:54:27.527" v="3" actId="1076"/>
          <ac:picMkLst>
            <pc:docMk/>
            <pc:sldMk cId="1019266753" sldId="258"/>
            <ac:picMk id="2052" creationId="{6BA9A497-4583-5986-E11E-9F8ED82CED94}"/>
          </ac:picMkLst>
        </pc:picChg>
      </pc:sldChg>
      <pc:sldChg chg="modSp mod">
        <pc:chgData name="Petr Jeřábek" userId="c816e38f-fe2e-4925-909d-33deb06d0204" providerId="ADAL" clId="{2590BE3E-0CF7-BE4B-ADD3-B39F31821066}" dt="2022-04-26T13:05:12.048" v="38" actId="20577"/>
        <pc:sldMkLst>
          <pc:docMk/>
          <pc:sldMk cId="589398990" sldId="265"/>
        </pc:sldMkLst>
        <pc:spChg chg="mod">
          <ac:chgData name="Petr Jeřábek" userId="c816e38f-fe2e-4925-909d-33deb06d0204" providerId="ADAL" clId="{2590BE3E-0CF7-BE4B-ADD3-B39F31821066}" dt="2022-04-26T13:05:12.048" v="38" actId="20577"/>
          <ac:spMkLst>
            <pc:docMk/>
            <pc:sldMk cId="589398990" sldId="265"/>
            <ac:spMk id="3" creationId="{DA36DC45-8E73-EA9E-E1E0-43BBDE98B266}"/>
          </ac:spMkLst>
        </pc:spChg>
      </pc:sldChg>
      <pc:sldChg chg="modSp mod">
        <pc:chgData name="Petr Jeřábek" userId="c816e38f-fe2e-4925-909d-33deb06d0204" providerId="ADAL" clId="{2590BE3E-0CF7-BE4B-ADD3-B39F31821066}" dt="2022-04-26T13:07:53.356" v="67" actId="207"/>
        <pc:sldMkLst>
          <pc:docMk/>
          <pc:sldMk cId="2751320386" sldId="269"/>
        </pc:sldMkLst>
        <pc:spChg chg="mod">
          <ac:chgData name="Petr Jeřábek" userId="c816e38f-fe2e-4925-909d-33deb06d0204" providerId="ADAL" clId="{2590BE3E-0CF7-BE4B-ADD3-B39F31821066}" dt="2022-04-26T13:07:53.356" v="67" actId="207"/>
          <ac:spMkLst>
            <pc:docMk/>
            <pc:sldMk cId="2751320386" sldId="269"/>
            <ac:spMk id="3" creationId="{0948EEA0-D076-F84B-0D47-BFF28E464D80}"/>
          </ac:spMkLst>
        </pc:spChg>
      </pc:sldChg>
      <pc:sldChg chg="modSp mod">
        <pc:chgData name="Petr Jeřábek" userId="c816e38f-fe2e-4925-909d-33deb06d0204" providerId="ADAL" clId="{2590BE3E-0CF7-BE4B-ADD3-B39F31821066}" dt="2022-04-26T13:11:32.768" v="112" actId="20577"/>
        <pc:sldMkLst>
          <pc:docMk/>
          <pc:sldMk cId="3019352448" sldId="275"/>
        </pc:sldMkLst>
        <pc:spChg chg="mod">
          <ac:chgData name="Petr Jeřábek" userId="c816e38f-fe2e-4925-909d-33deb06d0204" providerId="ADAL" clId="{2590BE3E-0CF7-BE4B-ADD3-B39F31821066}" dt="2022-04-26T13:11:32.768" v="112" actId="20577"/>
          <ac:spMkLst>
            <pc:docMk/>
            <pc:sldMk cId="3019352448" sldId="275"/>
            <ac:spMk id="3" creationId="{8A7DCD79-CBFF-8935-BD17-675A9B76E13A}"/>
          </ac:spMkLst>
        </pc:spChg>
      </pc:sldChg>
      <pc:sldChg chg="modSp">
        <pc:chgData name="Petr Jeřábek" userId="c816e38f-fe2e-4925-909d-33deb06d0204" providerId="ADAL" clId="{2590BE3E-0CF7-BE4B-ADD3-B39F31821066}" dt="2022-04-26T13:10:40.660" v="102" actId="20577"/>
        <pc:sldMkLst>
          <pc:docMk/>
          <pc:sldMk cId="1582289496" sldId="277"/>
        </pc:sldMkLst>
        <pc:spChg chg="mod">
          <ac:chgData name="Petr Jeřábek" userId="c816e38f-fe2e-4925-909d-33deb06d0204" providerId="ADAL" clId="{2590BE3E-0CF7-BE4B-ADD3-B39F31821066}" dt="2022-04-26T13:10:40.660" v="102" actId="20577"/>
          <ac:spMkLst>
            <pc:docMk/>
            <pc:sldMk cId="1582289496" sldId="277"/>
            <ac:spMk id="3" creationId="{DC2487B1-92B0-5575-348B-B9F08F638203}"/>
          </ac:spMkLst>
        </pc:spChg>
      </pc:sldChg>
      <pc:sldChg chg="modSp mod">
        <pc:chgData name="Petr Jeřábek" userId="c816e38f-fe2e-4925-909d-33deb06d0204" providerId="ADAL" clId="{2590BE3E-0CF7-BE4B-ADD3-B39F31821066}" dt="2022-04-25T17:54:46.562" v="5" actId="1076"/>
        <pc:sldMkLst>
          <pc:docMk/>
          <pc:sldMk cId="3502673772" sldId="289"/>
        </pc:sldMkLst>
        <pc:picChg chg="mod">
          <ac:chgData name="Petr Jeřábek" userId="c816e38f-fe2e-4925-909d-33deb06d0204" providerId="ADAL" clId="{2590BE3E-0CF7-BE4B-ADD3-B39F31821066}" dt="2022-04-25T17:54:46.562" v="5" actId="1076"/>
          <ac:picMkLst>
            <pc:docMk/>
            <pc:sldMk cId="3502673772" sldId="289"/>
            <ac:picMk id="5" creationId="{E0FDC3F4-41D0-0141-239A-8E5F132068EC}"/>
          </ac:picMkLst>
        </pc:picChg>
      </pc:sldChg>
      <pc:sldChg chg="modSp new del mod">
        <pc:chgData name="Petr Jeřábek" userId="c816e38f-fe2e-4925-909d-33deb06d0204" providerId="ADAL" clId="{2590BE3E-0CF7-BE4B-ADD3-B39F31821066}" dt="2022-04-25T17:58:29.931" v="15" actId="2696"/>
        <pc:sldMkLst>
          <pc:docMk/>
          <pc:sldMk cId="4259590249" sldId="290"/>
        </pc:sldMkLst>
        <pc:spChg chg="mod">
          <ac:chgData name="Petr Jeřábek" userId="c816e38f-fe2e-4925-909d-33deb06d0204" providerId="ADAL" clId="{2590BE3E-0CF7-BE4B-ADD3-B39F31821066}" dt="2022-04-25T17:58:09.751" v="14" actId="20577"/>
          <ac:spMkLst>
            <pc:docMk/>
            <pc:sldMk cId="4259590249" sldId="290"/>
            <ac:spMk id="2" creationId="{F7378B98-6D27-8451-A2A6-921E2DE5FC07}"/>
          </ac:spMkLst>
        </pc:spChg>
      </pc:sldChg>
    </pc:docChg>
  </pc:docChgLst>
  <pc:docChgLst>
    <pc:chgData name="Petr Jeřábek" userId="c816e38f-fe2e-4925-909d-33deb06d0204" providerId="ADAL" clId="{7EA5C72D-64D5-43A0-9316-F087B1411D75}"/>
    <pc:docChg chg="undo custSel addSld delSld modSld sldOrd">
      <pc:chgData name="Petr Jeřábek" userId="c816e38f-fe2e-4925-909d-33deb06d0204" providerId="ADAL" clId="{7EA5C72D-64D5-43A0-9316-F087B1411D75}" dt="2022-04-25T18:53:32.445" v="272" actId="26606"/>
      <pc:docMkLst>
        <pc:docMk/>
      </pc:docMkLst>
      <pc:sldChg chg="modSp mod">
        <pc:chgData name="Petr Jeřábek" userId="c816e38f-fe2e-4925-909d-33deb06d0204" providerId="ADAL" clId="{7EA5C72D-64D5-43A0-9316-F087B1411D75}" dt="2022-04-25T18:51:13.548" v="258" actId="27636"/>
        <pc:sldMkLst>
          <pc:docMk/>
          <pc:sldMk cId="2029226350" sldId="257"/>
        </pc:sldMkLst>
        <pc:spChg chg="mod">
          <ac:chgData name="Petr Jeřábek" userId="c816e38f-fe2e-4925-909d-33deb06d0204" providerId="ADAL" clId="{7EA5C72D-64D5-43A0-9316-F087B1411D75}" dt="2022-04-25T18:51:13.548" v="258" actId="27636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7EA5C72D-64D5-43A0-9316-F087B1411D75}" dt="2022-04-25T18:42:27.192" v="128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7EA5C72D-64D5-43A0-9316-F087B1411D75}" dt="2022-04-25T18:42:27.192" v="128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ClrOvrMap">
        <pc:chgData name="Petr Jeřábek" userId="c816e38f-fe2e-4925-909d-33deb06d0204" providerId="ADAL" clId="{7EA5C72D-64D5-43A0-9316-F087B1411D75}" dt="2022-04-25T18:53:32.445" v="272" actId="26606"/>
        <pc:sldMkLst>
          <pc:docMk/>
          <pc:sldMk cId="3964643057" sldId="281"/>
        </pc:sldMkLst>
        <pc:spChg chg="mod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2" creationId="{E5377A81-D0CB-566F-8D3E-2347EC28BC58}"/>
          </ac:spMkLst>
        </pc:spChg>
        <pc:spChg chg="add del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71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5" creationId="{657F69E0-C4B0-4BEC-A689-4F8D877F05D4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7" creationId="{9F6380B4-6A1C-481E-8408-B4E6C75B9B81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2" creationId="{A6EFC7BB-64AE-45E4-90F7-BA062F86E73A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3" creationId="{9FB5B51E-2110-4BFE-90CE-A5C01B4839C4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5" creationId="{3A930249-8242-4E2B-AF17-C01826488321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6" creationId="{A5BDD999-C5E1-4B3E-A710-768673819165}"/>
          </ac:spMkLst>
        </pc:spChg>
        <pc:picChg chg="mod ord">
          <ac:chgData name="Petr Jeřábek" userId="c816e38f-fe2e-4925-909d-33deb06d0204" providerId="ADAL" clId="{7EA5C72D-64D5-43A0-9316-F087B1411D75}" dt="2022-04-25T18:53:32.445" v="272" actId="26606"/>
          <ac:picMkLst>
            <pc:docMk/>
            <pc:sldMk cId="3964643057" sldId="281"/>
            <ac:picMk id="17410" creationId="{B73B15E5-3330-4D69-426A-B75C60C83EAF}"/>
          </ac:picMkLst>
        </pc:pic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3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5" creationId="{D891E407-403B-4764-86C9-33A56D3BCAA3}"/>
          </ac:cxnSpMkLst>
        </pc:cxnChg>
      </pc:sldChg>
      <pc:sldChg chg="mod modShow">
        <pc:chgData name="Petr Jeřábek" userId="c816e38f-fe2e-4925-909d-33deb06d0204" providerId="ADAL" clId="{7EA5C72D-64D5-43A0-9316-F087B1411D75}" dt="2022-04-25T18:06:13.105" v="4" actId="729"/>
        <pc:sldMkLst>
          <pc:docMk/>
          <pc:sldMk cId="3821802228" sldId="286"/>
        </pc:sldMkLst>
      </pc:sldChg>
      <pc:sldChg chg="addSp modSp mod setBg">
        <pc:chgData name="Petr Jeřábek" userId="c816e38f-fe2e-4925-909d-33deb06d0204" providerId="ADAL" clId="{7EA5C72D-64D5-43A0-9316-F087B1411D75}" dt="2022-04-25T18:27:32.796" v="110" actId="20577"/>
        <pc:sldMkLst>
          <pc:docMk/>
          <pc:sldMk cId="3502673772" sldId="289"/>
        </pc:sldMkLst>
        <pc:spChg chg="mod">
          <ac:chgData name="Petr Jeřábek" userId="c816e38f-fe2e-4925-909d-33deb06d0204" providerId="ADAL" clId="{7EA5C72D-64D5-43A0-9316-F087B1411D75}" dt="2022-04-25T18:27:32.796" v="110" actId="20577"/>
          <ac:spMkLst>
            <pc:docMk/>
            <pc:sldMk cId="3502673772" sldId="289"/>
            <ac:spMk id="2" creationId="{EA77E608-8FD2-F981-F431-EFAD6B56F9CE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0" creationId="{2151139A-886F-4B97-8815-729AD3831BBD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2" creationId="{AB5E08C4-8CDD-4623-A5B8-E998C6DEE3B7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4" creationId="{AFFC87AC-C919-4FE5-BAC3-39509E001152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6" creationId="{7D0659F6-0853-468D-B1B2-44FDBE98B80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8" creationId="{15F33878-D502-4FFA-8ACE-F2AECDB2A23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20" creationId="{977ACDD7-882D-4B81-A213-84C82B96B01E}"/>
          </ac:spMkLst>
        </pc:spChg>
        <pc:picChg chg="mod">
          <ac:chgData name="Petr Jeřábek" userId="c816e38f-fe2e-4925-909d-33deb06d0204" providerId="ADAL" clId="{7EA5C72D-64D5-43A0-9316-F087B1411D75}" dt="2022-04-25T17:59:27.398" v="1" actId="14100"/>
          <ac:picMkLst>
            <pc:docMk/>
            <pc:sldMk cId="3502673772" sldId="289"/>
            <ac:picMk id="4" creationId="{8ED8359C-709F-2ACD-F8E9-E2EA093D73CC}"/>
          </ac:picMkLst>
        </pc:picChg>
        <pc:picChg chg="mod">
          <ac:chgData name="Petr Jeřábek" userId="c816e38f-fe2e-4925-909d-33deb06d0204" providerId="ADAL" clId="{7EA5C72D-64D5-43A0-9316-F087B1411D75}" dt="2022-04-25T17:59:30.025" v="2" actId="14100"/>
          <ac:picMkLst>
            <pc:docMk/>
            <pc:sldMk cId="3502673772" sldId="289"/>
            <ac:picMk id="5" creationId="{E0FDC3F4-41D0-0141-239A-8E5F132068EC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06:35.261" v="9" actId="14100"/>
        <pc:sldMkLst>
          <pc:docMk/>
          <pc:sldMk cId="2144613767" sldId="290"/>
        </pc:sldMkLst>
        <pc:spChg chg="del">
          <ac:chgData name="Petr Jeřábek" userId="c816e38f-fe2e-4925-909d-33deb06d0204" providerId="ADAL" clId="{7EA5C72D-64D5-43A0-9316-F087B1411D75}" dt="2022-04-25T18:06:27.824" v="7" actId="26606"/>
          <ac:spMkLst>
            <pc:docMk/>
            <pc:sldMk cId="2144613767" sldId="290"/>
            <ac:spMk id="2" creationId="{5E04E82D-605E-40BB-BDEA-1A936F45FF67}"/>
          </ac:spMkLst>
        </pc:spChg>
        <pc:spChg chg="del">
          <ac:chgData name="Petr Jeřábek" userId="c816e38f-fe2e-4925-909d-33deb06d0204" providerId="ADAL" clId="{7EA5C72D-64D5-43A0-9316-F087B1411D75}" dt="2022-04-25T18:06:21.200" v="6"/>
          <ac:spMkLst>
            <pc:docMk/>
            <pc:sldMk cId="2144613767" sldId="290"/>
            <ac:spMk id="3" creationId="{3D87C2A8-006B-4F7C-BF45-5435170C5E1B}"/>
          </ac:spMkLst>
        </pc:spChg>
        <pc:picChg chg="add mod">
          <ac:chgData name="Petr Jeřábek" userId="c816e38f-fe2e-4925-909d-33deb06d0204" providerId="ADAL" clId="{7EA5C72D-64D5-43A0-9316-F087B1411D75}" dt="2022-04-25T18:06:35.261" v="9" actId="14100"/>
          <ac:picMkLst>
            <pc:docMk/>
            <pc:sldMk cId="2144613767" sldId="290"/>
            <ac:picMk id="5" creationId="{32EF87C4-AEBE-4095-BFD7-E9B70973418F}"/>
          </ac:picMkLst>
        </pc:picChg>
      </pc:sldChg>
      <pc:sldChg chg="addSp delSp modSp new del mod setBg">
        <pc:chgData name="Petr Jeřábek" userId="c816e38f-fe2e-4925-909d-33deb06d0204" providerId="ADAL" clId="{7EA5C72D-64D5-43A0-9316-F087B1411D75}" dt="2022-04-25T18:18:30.302" v="62" actId="2696"/>
        <pc:sldMkLst>
          <pc:docMk/>
          <pc:sldMk cId="239082501" sldId="291"/>
        </pc:sldMkLst>
        <pc:spChg chg="mod ord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2" creationId="{A7527F75-9809-4484-B9BB-054087BDD9A4}"/>
          </ac:spMkLst>
        </pc:spChg>
        <pc:spChg chg="del">
          <ac:chgData name="Petr Jeřábek" userId="c816e38f-fe2e-4925-909d-33deb06d0204" providerId="ADAL" clId="{7EA5C72D-64D5-43A0-9316-F087B1411D75}" dt="2022-04-25T18:17:35.590" v="46"/>
          <ac:spMkLst>
            <pc:docMk/>
            <pc:sldMk cId="239082501" sldId="291"/>
            <ac:spMk id="3" creationId="{D0B3D913-9568-494A-B40F-DDF63B19F21F}"/>
          </ac:spMkLst>
        </pc:spChg>
        <pc:spChg chg="add del mod">
          <ac:chgData name="Petr Jeřábek" userId="c816e38f-fe2e-4925-909d-33deb06d0204" providerId="ADAL" clId="{7EA5C72D-64D5-43A0-9316-F087B1411D75}" dt="2022-04-25T18:18:26.978" v="61" actId="478"/>
          <ac:spMkLst>
            <pc:docMk/>
            <pc:sldMk cId="239082501" sldId="291"/>
            <ac:spMk id="7" creationId="{A22C66EF-D5FD-4BFB-B671-81475D2411EF}"/>
          </ac:spMkLst>
        </pc:spChg>
        <pc:spChg chg="add del">
          <ac:chgData name="Petr Jeřábek" userId="c816e38f-fe2e-4925-909d-33deb06d0204" providerId="ADAL" clId="{7EA5C72D-64D5-43A0-9316-F087B1411D75}" dt="2022-04-25T18:18:10.954" v="50" actId="26606"/>
          <ac:spMkLst>
            <pc:docMk/>
            <pc:sldMk cId="239082501" sldId="291"/>
            <ac:spMk id="10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11" creationId="{37C89E4B-3C9F-44B9-8B86-D9E3D112D8EC}"/>
          </ac:spMkLst>
        </pc:spChg>
        <pc:picChg chg="add del mod">
          <ac:chgData name="Petr Jeřábek" userId="c816e38f-fe2e-4925-909d-33deb06d0204" providerId="ADAL" clId="{7EA5C72D-64D5-43A0-9316-F087B1411D75}" dt="2022-04-25T18:18:26.978" v="61" actId="478"/>
          <ac:picMkLst>
            <pc:docMk/>
            <pc:sldMk cId="239082501" sldId="291"/>
            <ac:picMk id="5" creationId="{BAEDF518-6207-48BB-BF5C-167E1BB8ED69}"/>
          </ac:picMkLst>
        </pc:picChg>
        <pc:picChg chg="add del mod">
          <ac:chgData name="Petr Jeřábek" userId="c816e38f-fe2e-4925-909d-33deb06d0204" providerId="ADAL" clId="{7EA5C72D-64D5-43A0-9316-F087B1411D75}" dt="2022-04-25T18:18:26.392" v="60"/>
          <ac:picMkLst>
            <pc:docMk/>
            <pc:sldMk cId="239082501" sldId="291"/>
            <ac:picMk id="9" creationId="{D987A082-807F-44BE-9B73-396CE39FFEB3}"/>
          </ac:picMkLst>
        </pc:pic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2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4" creationId="{D891E407-403B-4764-86C9-33A56D3BCAA3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6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8" creationId="{D891E407-403B-4764-86C9-33A56D3BCAA3}"/>
          </ac:cxnSpMkLst>
        </pc:cxnChg>
      </pc:sldChg>
      <pc:sldChg chg="addSp delSp modSp new mod setBg setClrOvrMap">
        <pc:chgData name="Petr Jeřábek" userId="c816e38f-fe2e-4925-909d-33deb06d0204" providerId="ADAL" clId="{7EA5C72D-64D5-43A0-9316-F087B1411D75}" dt="2022-04-25T18:18:49.977" v="89" actId="26606"/>
        <pc:sldMkLst>
          <pc:docMk/>
          <pc:sldMk cId="3080560920" sldId="291"/>
        </pc:sldMkLst>
        <pc:spChg chg="mod or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2" creationId="{53C94322-CB2C-4F1C-A12C-38E2EFBA4D24}"/>
          </ac:spMkLst>
        </pc:spChg>
        <pc:spChg chg="add del">
          <ac:chgData name="Petr Jeřábek" userId="c816e38f-fe2e-4925-909d-33deb06d0204" providerId="ADAL" clId="{7EA5C72D-64D5-43A0-9316-F087B1411D75}" dt="2022-04-25T18:18:49.971" v="88" actId="26606"/>
          <ac:spMkLst>
            <pc:docMk/>
            <pc:sldMk cId="3080560920" sldId="291"/>
            <ac:spMk id="9" creationId="{71B2258F-86CA-4D4D-8270-BC05FCDEBFB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1" creationId="{D5B012D8-7F27-4758-9AC6-C889B154BD7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2" creationId="{6F828D28-8E09-41CC-8229-3070B5467A96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3" creationId="{4063B759-00FC-46D1-9898-8E8625268FAF}"/>
          </ac:spMkLst>
        </pc:spChg>
        <pc:picChg chg="add mod">
          <ac:chgData name="Petr Jeřábek" userId="c816e38f-fe2e-4925-909d-33deb06d0204" providerId="ADAL" clId="{7EA5C72D-64D5-43A0-9316-F087B1411D75}" dt="2022-04-25T18:18:49.977" v="89" actId="26606"/>
          <ac:picMkLst>
            <pc:docMk/>
            <pc:sldMk cId="3080560920" sldId="291"/>
            <ac:picMk id="4" creationId="{3EC19543-3AC9-4BD6-AC9B-BBC18CCF41F4}"/>
          </ac:picMkLst>
        </pc:picChg>
      </pc:sldChg>
      <pc:sldChg chg="new del">
        <pc:chgData name="Petr Jeřábek" userId="c816e38f-fe2e-4925-909d-33deb06d0204" providerId="ADAL" clId="{7EA5C72D-64D5-43A0-9316-F087B1411D75}" dt="2022-04-25T18:24:41.486" v="94" actId="47"/>
        <pc:sldMkLst>
          <pc:docMk/>
          <pc:sldMk cId="2234878078" sldId="292"/>
        </pc:sldMkLst>
      </pc:sldChg>
      <pc:sldChg chg="addSp modSp new mod setBg">
        <pc:chgData name="Petr Jeřábek" userId="c816e38f-fe2e-4925-909d-33deb06d0204" providerId="ADAL" clId="{7EA5C72D-64D5-43A0-9316-F087B1411D75}" dt="2022-04-25T18:25:07.640" v="100" actId="14100"/>
        <pc:sldMkLst>
          <pc:docMk/>
          <pc:sldMk cId="3341371051" sldId="292"/>
        </pc:sldMkLst>
        <pc:picChg chg="add mod">
          <ac:chgData name="Petr Jeřábek" userId="c816e38f-fe2e-4925-909d-33deb06d0204" providerId="ADAL" clId="{7EA5C72D-64D5-43A0-9316-F087B1411D75}" dt="2022-04-25T18:25:07.640" v="100" actId="14100"/>
          <ac:picMkLst>
            <pc:docMk/>
            <pc:sldMk cId="3341371051" sldId="292"/>
            <ac:picMk id="2" creationId="{EDF5DE26-1A59-43D4-8687-CB6C3799E061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40:13.810" v="120" actId="26606"/>
        <pc:sldMkLst>
          <pc:docMk/>
          <pc:sldMk cId="1596579077" sldId="293"/>
        </pc:sldMkLst>
        <pc:spChg chg="add del">
          <ac:chgData name="Petr Jeřábek" userId="c816e38f-fe2e-4925-909d-33deb06d0204" providerId="ADAL" clId="{7EA5C72D-64D5-43A0-9316-F087B1411D75}" dt="2022-04-25T18:40:11.320" v="118" actId="26606"/>
          <ac:spMkLst>
            <pc:docMk/>
            <pc:sldMk cId="1596579077" sldId="293"/>
            <ac:spMk id="8" creationId="{42A4FC2C-047E-45A5-965D-8E1E3BF09BC6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0" creationId="{A5C2A117-93B7-4C54-9DCE-BDD4A5A05B6D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1" creationId="{76C9B752-504F-4803-92CD-5373B8220C2C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2" creationId="{C262B97F-B393-4C41-A3C9-DD240F982861}"/>
          </ac:spMkLst>
        </pc:spChg>
        <pc:grpChg chg="add del">
          <ac:chgData name="Petr Jeřábek" userId="c816e38f-fe2e-4925-909d-33deb06d0204" providerId="ADAL" clId="{7EA5C72D-64D5-43A0-9316-F087B1411D75}" dt="2022-04-25T18:40:13.810" v="120" actId="26606"/>
          <ac:grpSpMkLst>
            <pc:docMk/>
            <pc:sldMk cId="1596579077" sldId="293"/>
            <ac:grpSpMk id="14" creationId="{391021FB-218F-4441-88C5-259B444A2E0C}"/>
          </ac:grpSpMkLst>
        </pc:grpChg>
        <pc:picChg chg="add mod">
          <ac:chgData name="Petr Jeřábek" userId="c816e38f-fe2e-4925-909d-33deb06d0204" providerId="ADAL" clId="{7EA5C72D-64D5-43A0-9316-F087B1411D75}" dt="2022-04-25T18:40:13.810" v="120" actId="26606"/>
          <ac:picMkLst>
            <pc:docMk/>
            <pc:sldMk cId="1596579077" sldId="293"/>
            <ac:picMk id="3" creationId="{2CBFE7D3-9377-4C58-B040-767DE9AF49B4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31:08.163" v="114" actId="47"/>
        <pc:sldMkLst>
          <pc:docMk/>
          <pc:sldMk cId="3664507092" sldId="293"/>
        </pc:sldMkLst>
        <pc:graphicFrameChg chg="add del mod">
          <ac:chgData name="Petr Jeřábek" userId="c816e38f-fe2e-4925-909d-33deb06d0204" providerId="ADAL" clId="{7EA5C72D-64D5-43A0-9316-F087B1411D75}" dt="2022-04-25T18:31:02.872" v="113" actId="478"/>
          <ac:graphicFrameMkLst>
            <pc:docMk/>
            <pc:sldMk cId="3664507092" sldId="293"/>
            <ac:graphicFrameMk id="2" creationId="{E644AD36-E987-4878-AF2F-2901AEC37056}"/>
          </ac:graphicFrameMkLst>
        </pc:graphicFrameChg>
      </pc:sldChg>
      <pc:sldChg chg="addSp delSp modSp new mod setBg setClrOvrMap">
        <pc:chgData name="Petr Jeřábek" userId="c816e38f-fe2e-4925-909d-33deb06d0204" providerId="ADAL" clId="{7EA5C72D-64D5-43A0-9316-F087B1411D75}" dt="2022-04-25T18:48:32.562" v="201" actId="26606"/>
        <pc:sldMkLst>
          <pc:docMk/>
          <pc:sldMk cId="3311917666" sldId="294"/>
        </pc:sldMkLst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2" creationId="{E48D7906-825A-47E3-A156-D53D5F1D41F2}"/>
          </ac:spMkLst>
        </pc:spChg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3" creationId="{8B30E9D0-F5D0-4C00-8C66-6EF9D3BA30B9}"/>
          </ac:spMkLst>
        </pc:spChg>
        <pc:spChg chg="add del">
          <ac:chgData name="Petr Jeřábek" userId="c816e38f-fe2e-4925-909d-33deb06d0204" providerId="ADAL" clId="{7EA5C72D-64D5-43A0-9316-F087B1411D75}" dt="2022-04-25T18:46:33.440" v="169" actId="22"/>
          <ac:spMkLst>
            <pc:docMk/>
            <pc:sldMk cId="3311917666" sldId="294"/>
            <ac:spMk id="5" creationId="{3C77EB88-4DF4-4F55-B9CC-3759ECB3482C}"/>
          </ac:spMkLst>
        </pc:spChg>
        <pc:spChg chg="add del">
          <ac:chgData name="Petr Jeřábek" userId="c816e38f-fe2e-4925-909d-33deb06d0204" providerId="ADAL" clId="{7EA5C72D-64D5-43A0-9316-F087B1411D75}" dt="2022-04-25T18:48:30.554" v="198" actId="26606"/>
          <ac:spMkLst>
            <pc:docMk/>
            <pc:sldMk cId="3311917666" sldId="294"/>
            <ac:spMk id="12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4" creationId="{007891EC-4501-44ED-A8C8-B11B6DB767AB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5" creationId="{C1DD1A8A-57D5-4A81-AD04-532B043C5611}"/>
          </ac:spMkLst>
        </pc:spChg>
        <pc:spChg chg="ad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17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7:03.310" v="172" actId="26606"/>
          <ac:spMkLst>
            <pc:docMk/>
            <pc:sldMk cId="3311917666" sldId="294"/>
            <ac:spMk id="71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5" creationId="{D28B54C3-B57B-472A-B96E-1FCB67093DC2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7" creationId="{7DB3C429-F8DA-49B9-AF84-21996FCF78B5}"/>
          </ac:spMkLst>
        </pc:spChg>
        <pc:spChg chg="add del">
          <ac:chgData name="Petr Jeřábek" userId="c816e38f-fe2e-4925-909d-33deb06d0204" providerId="ADAL" clId="{7EA5C72D-64D5-43A0-9316-F087B1411D75}" dt="2022-04-25T18:47:16.865" v="174" actId="26606"/>
          <ac:spMkLst>
            <pc:docMk/>
            <pc:sldMk cId="3311917666" sldId="294"/>
            <ac:spMk id="2052" creationId="{5964CBE2-084A-47DF-A704-CF5F6217B569}"/>
          </ac:spMkLst>
        </pc:spChg>
        <pc:spChg chg="add del">
          <ac:chgData name="Petr Jeřábek" userId="c816e38f-fe2e-4925-909d-33deb06d0204" providerId="ADAL" clId="{7EA5C72D-64D5-43A0-9316-F087B1411D75}" dt="2022-04-25T18:47:32.228" v="176" actId="26606"/>
          <ac:spMkLst>
            <pc:docMk/>
            <pc:sldMk cId="3311917666" sldId="294"/>
            <ac:spMk id="2059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2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3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44.891" v="180" actId="26606"/>
          <ac:spMkLst>
            <pc:docMk/>
            <pc:sldMk cId="3311917666" sldId="294"/>
            <ac:spMk id="206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7" creationId="{8D0D6D3E-D7F9-4591-9CA9-DDF4DB1F73DA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8" creationId="{C4C9F2B0-1044-46EB-8AEB-C3BFFDE6C2CC}"/>
          </ac:spMkLst>
        </pc:spChg>
        <pc:spChg chg="add del">
          <ac:chgData name="Petr Jeřábek" userId="c816e38f-fe2e-4925-909d-33deb06d0204" providerId="ADAL" clId="{7EA5C72D-64D5-43A0-9316-F087B1411D75}" dt="2022-04-25T18:47:56.284" v="184" actId="26606"/>
          <ac:spMkLst>
            <pc:docMk/>
            <pc:sldMk cId="3311917666" sldId="294"/>
            <ac:spMk id="2070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57.164" v="186" actId="26606"/>
          <ac:spMkLst>
            <pc:docMk/>
            <pc:sldMk cId="3311917666" sldId="294"/>
            <ac:spMk id="207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7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8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0" creationId="{5EB73228-F09B-409F-9EC1-7E853C4F5B43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1" creationId="{3150A4AE-7BE7-480D-BD8C-3951E6479910}"/>
          </ac:spMkLst>
        </pc:spChg>
        <pc:spChg chg="add del">
          <ac:chgData name="Petr Jeřábek" userId="c816e38f-fe2e-4925-909d-33deb06d0204" providerId="ADAL" clId="{7EA5C72D-64D5-43A0-9316-F087B1411D75}" dt="2022-04-25T18:48:15.290" v="192" actId="26606"/>
          <ac:spMkLst>
            <pc:docMk/>
            <pc:sldMk cId="3311917666" sldId="294"/>
            <ac:spMk id="2083" creationId="{A0A2B7F3-65A0-4CC5-8310-3252C59E025D}"/>
          </ac:spMkLst>
        </pc:spChg>
        <pc:grpChg chg="add del">
          <ac:chgData name="Petr Jeřábek" userId="c816e38f-fe2e-4925-909d-33deb06d0204" providerId="ADAL" clId="{7EA5C72D-64D5-43A0-9316-F087B1411D75}" dt="2022-04-25T18:47:03.310" v="172" actId="26606"/>
          <ac:grpSpMkLst>
            <pc:docMk/>
            <pc:sldMk cId="3311917666" sldId="294"/>
            <ac:grpSpMk id="73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16.865" v="174" actId="26606"/>
          <ac:grpSpMkLst>
            <pc:docMk/>
            <pc:sldMk cId="3311917666" sldId="294"/>
            <ac:grpSpMk id="2053" creationId="{B80B7591-E174-45D9-AAD8-79C1422AAC59}"/>
          </ac:grpSpMkLst>
        </pc:grpChg>
        <pc:grpChg chg="add del">
          <ac:chgData name="Petr Jeřábek" userId="c816e38f-fe2e-4925-909d-33deb06d0204" providerId="ADAL" clId="{7EA5C72D-64D5-43A0-9316-F087B1411D75}" dt="2022-04-25T18:47:32.228" v="176" actId="26606"/>
          <ac:grpSpMkLst>
            <pc:docMk/>
            <pc:sldMk cId="3311917666" sldId="294"/>
            <ac:grpSpMk id="2060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56.284" v="184" actId="26606"/>
          <ac:grpSpMkLst>
            <pc:docMk/>
            <pc:sldMk cId="3311917666" sldId="294"/>
            <ac:grpSpMk id="2071" creationId="{59A59B10-9D94-4C5B-8BF0-95928DCEB198}"/>
          </ac:grpSpMkLst>
        </pc:grpChg>
        <pc:picChg chg="add mod ord">
          <ac:chgData name="Petr Jeřábek" userId="c816e38f-fe2e-4925-909d-33deb06d0204" providerId="ADAL" clId="{7EA5C72D-64D5-43A0-9316-F087B1411D75}" dt="2022-04-25T18:48:32.562" v="201" actId="26606"/>
          <ac:picMkLst>
            <pc:docMk/>
            <pc:sldMk cId="3311917666" sldId="294"/>
            <ac:picMk id="7" creationId="{6CF056F3-079A-4B98-B230-8D04C59A6548}"/>
          </ac:picMkLst>
        </pc:picChg>
        <pc:picChg chg="add del mod ord">
          <ac:chgData name="Petr Jeřábek" userId="c816e38f-fe2e-4925-909d-33deb06d0204" providerId="ADAL" clId="{7EA5C72D-64D5-43A0-9316-F087B1411D75}" dt="2022-04-25T18:48:15.470" v="193"/>
          <ac:picMkLst>
            <pc:docMk/>
            <pc:sldMk cId="3311917666" sldId="294"/>
            <ac:picMk id="2050" creationId="{50C0C8D3-C424-49BE-B15D-6AE30B6989E1}"/>
          </ac:picMkLst>
        </pc:picChg>
      </pc:sldChg>
      <pc:sldChg chg="new del">
        <pc:chgData name="Petr Jeřábek" userId="c816e38f-fe2e-4925-909d-33deb06d0204" providerId="ADAL" clId="{7EA5C72D-64D5-43A0-9316-F087B1411D75}" dt="2022-04-25T18:42:38.001" v="130" actId="47"/>
        <pc:sldMkLst>
          <pc:docMk/>
          <pc:sldMk cId="4081521850" sldId="294"/>
        </pc:sldMkLst>
      </pc:sldChg>
      <pc:sldChg chg="addSp delSp modSp new del mod ord">
        <pc:chgData name="Petr Jeřábek" userId="c816e38f-fe2e-4925-909d-33deb06d0204" providerId="ADAL" clId="{7EA5C72D-64D5-43A0-9316-F087B1411D75}" dt="2022-04-25T18:45:42.079" v="158" actId="47"/>
        <pc:sldMkLst>
          <pc:docMk/>
          <pc:sldMk cId="4270889120" sldId="294"/>
        </pc:sldMkLst>
        <pc:spChg chg="mod">
          <ac:chgData name="Petr Jeřábek" userId="c816e38f-fe2e-4925-909d-33deb06d0204" providerId="ADAL" clId="{7EA5C72D-64D5-43A0-9316-F087B1411D75}" dt="2022-04-25T18:45:20.766" v="157" actId="20577"/>
          <ac:spMkLst>
            <pc:docMk/>
            <pc:sldMk cId="4270889120" sldId="294"/>
            <ac:spMk id="2" creationId="{24DF323D-5887-4DCE-9F88-38AF7148754A}"/>
          </ac:spMkLst>
        </pc:spChg>
        <pc:picChg chg="add del">
          <ac:chgData name="Petr Jeřábek" userId="c816e38f-fe2e-4925-909d-33deb06d0204" providerId="ADAL" clId="{7EA5C72D-64D5-43A0-9316-F087B1411D75}" dt="2022-04-25T18:45:10.624" v="142" actId="478"/>
          <ac:picMkLst>
            <pc:docMk/>
            <pc:sldMk cId="4270889120" sldId="294"/>
            <ac:picMk id="1026" creationId="{17E6E4A5-86C9-429A-94E5-E4F7169CFC3C}"/>
          </ac:picMkLst>
        </pc:picChg>
        <pc:picChg chg="add">
          <ac:chgData name="Petr Jeřábek" userId="c816e38f-fe2e-4925-909d-33deb06d0204" providerId="ADAL" clId="{7EA5C72D-64D5-43A0-9316-F087B1411D75}" dt="2022-04-25T18:45:17.809" v="150"/>
          <ac:picMkLst>
            <pc:docMk/>
            <pc:sldMk cId="4270889120" sldId="294"/>
            <ac:picMk id="1028" creationId="{E4A95094-1DED-4FA7-B955-237F1D0B32D1}"/>
          </ac:picMkLst>
        </pc:picChg>
      </pc:sldChg>
      <pc:sldChg chg="addSp delSp modSp new mod setBg setClrOvrMap">
        <pc:chgData name="Petr Jeřábek" userId="c816e38f-fe2e-4925-909d-33deb06d0204" providerId="ADAL" clId="{7EA5C72D-64D5-43A0-9316-F087B1411D75}" dt="2022-04-25T18:52:13.556" v="265" actId="14100"/>
        <pc:sldMkLst>
          <pc:docMk/>
          <pc:sldMk cId="1019046033" sldId="295"/>
        </pc:sldMkLst>
        <pc:spChg chg="mod or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2" creationId="{10D9E706-4D8D-48A5-B007-0C0EB10501C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9" creationId="{0671A8AE-40A1-4631-A6B8-581AFF06548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1" creationId="{AB58EF07-17C2-48CF-ABB0-EEF1F17CB8F0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3" creationId="{AF2F604E-43BE-4DC3-B983-E071523364F8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5" creationId="{08C9B587-E65E-4B52-B37C-ABEBB6E87928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7" creationId="{657F69E0-C4B0-4BEC-A689-4F8D877F05D4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8" creationId="{9F6380B4-6A1C-481E-8408-B4E6C75B9B81}"/>
          </ac:spMkLst>
        </pc:spChg>
        <pc:picChg chg="add mod">
          <ac:chgData name="Petr Jeřábek" userId="c816e38f-fe2e-4925-909d-33deb06d0204" providerId="ADAL" clId="{7EA5C72D-64D5-43A0-9316-F087B1411D75}" dt="2022-04-25T18:50:48.652" v="255" actId="26606"/>
          <ac:picMkLst>
            <pc:docMk/>
            <pc:sldMk cId="1019046033" sldId="295"/>
            <ac:picMk id="4" creationId="{16FE8135-4627-4404-8137-F1B83355B536}"/>
          </ac:picMkLst>
        </pc:picChg>
        <pc:picChg chg="add mod">
          <ac:chgData name="Petr Jeřábek" userId="c816e38f-fe2e-4925-909d-33deb06d0204" providerId="ADAL" clId="{7EA5C72D-64D5-43A0-9316-F087B1411D75}" dt="2022-04-25T18:52:13.556" v="265" actId="14100"/>
          <ac:picMkLst>
            <pc:docMk/>
            <pc:sldMk cId="1019046033" sldId="295"/>
            <ac:picMk id="3074" creationId="{AA67BB2B-6409-45FE-AEA5-8657DE9067A1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50:24.489" v="228" actId="47"/>
        <pc:sldMkLst>
          <pc:docMk/>
          <pc:sldMk cId="1739374695" sldId="295"/>
        </pc:sldMkLst>
        <pc:spChg chg="mod">
          <ac:chgData name="Petr Jeřábek" userId="c816e38f-fe2e-4925-909d-33deb06d0204" providerId="ADAL" clId="{7EA5C72D-64D5-43A0-9316-F087B1411D75}" dt="2022-04-25T18:49:01.433" v="224" actId="20577"/>
          <ac:spMkLst>
            <pc:docMk/>
            <pc:sldMk cId="1739374695" sldId="295"/>
            <ac:spMk id="2" creationId="{77601DEE-F849-4BCB-B308-C2DF17C3BDAC}"/>
          </ac:spMkLst>
        </pc:spChg>
        <pc:spChg chg="del">
          <ac:chgData name="Petr Jeřábek" userId="c816e38f-fe2e-4925-909d-33deb06d0204" providerId="ADAL" clId="{7EA5C72D-64D5-43A0-9316-F087B1411D75}" dt="2022-04-25T18:49:56.934" v="225"/>
          <ac:spMkLst>
            <pc:docMk/>
            <pc:sldMk cId="1739374695" sldId="295"/>
            <ac:spMk id="3" creationId="{88A60055-C3AB-4E91-BFAC-3EE563C30734}"/>
          </ac:spMkLst>
        </pc:spChg>
        <pc:picChg chg="add mod">
          <ac:chgData name="Petr Jeřábek" userId="c816e38f-fe2e-4925-909d-33deb06d0204" providerId="ADAL" clId="{7EA5C72D-64D5-43A0-9316-F087B1411D75}" dt="2022-04-25T18:49:59.138" v="227" actId="962"/>
          <ac:picMkLst>
            <pc:docMk/>
            <pc:sldMk cId="1739374695" sldId="295"/>
            <ac:picMk id="5" creationId="{4E338314-E392-4B08-90CC-14ED106C62B9}"/>
          </ac:picMkLst>
        </pc:picChg>
      </pc:sldChg>
    </pc:docChg>
  </pc:docChgLst>
  <pc:docChgLst>
    <pc:chgData name="Petr Jeřábek" userId="c816e38f-fe2e-4925-909d-33deb06d0204" providerId="ADAL" clId="{903AC922-4DEE-E346-9091-60B8166A94F3}"/>
    <pc:docChg chg="undo custSel addSld delSld modSld sldOrd">
      <pc:chgData name="Petr Jeřábek" userId="c816e38f-fe2e-4925-909d-33deb06d0204" providerId="ADAL" clId="{903AC922-4DEE-E346-9091-60B8166A94F3}" dt="2022-04-25T17:36:02.796" v="226" actId="20577"/>
      <pc:docMkLst>
        <pc:docMk/>
      </pc:docMkLst>
      <pc:sldChg chg="modSp mod">
        <pc:chgData name="Petr Jeřábek" userId="c816e38f-fe2e-4925-909d-33deb06d0204" providerId="ADAL" clId="{903AC922-4DEE-E346-9091-60B8166A94F3}" dt="2022-04-25T17:36:02.796" v="226" actId="20577"/>
        <pc:sldMkLst>
          <pc:docMk/>
          <pc:sldMk cId="2029226350" sldId="257"/>
        </pc:sldMkLst>
        <pc:spChg chg="mod">
          <ac:chgData name="Petr Jeřábek" userId="c816e38f-fe2e-4925-909d-33deb06d0204" providerId="ADAL" clId="{903AC922-4DEE-E346-9091-60B8166A94F3}" dt="2022-04-25T17:36:02.796" v="226" actId="20577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903AC922-4DEE-E346-9091-60B8166A94F3}" dt="2022-04-25T14:08:35.923" v="34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903AC922-4DEE-E346-9091-60B8166A94F3}" dt="2022-04-25T14:08:35.923" v="34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Bg setClrOvrMap">
        <pc:chgData name="Petr Jeřábek" userId="c816e38f-fe2e-4925-909d-33deb06d0204" providerId="ADAL" clId="{903AC922-4DEE-E346-9091-60B8166A94F3}" dt="2022-04-25T14:08:50.724" v="42" actId="20577"/>
        <pc:sldMkLst>
          <pc:docMk/>
          <pc:sldMk cId="4284977970" sldId="283"/>
        </pc:sldMkLst>
        <pc:spChg chg="mod ord">
          <ac:chgData name="Petr Jeřábek" userId="c816e38f-fe2e-4925-909d-33deb06d0204" providerId="ADAL" clId="{903AC922-4DEE-E346-9091-60B8166A94F3}" dt="2022-04-25T14:08:50.724" v="42" actId="20577"/>
          <ac:spMkLst>
            <pc:docMk/>
            <pc:sldMk cId="4284977970" sldId="283"/>
            <ac:spMk id="2" creationId="{48121B9D-F2A2-DC1D-5130-834CC06F4D12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3" creationId="{657F69E0-C4B0-4BEC-A689-4F8D877F05D4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5" creationId="{9F6380B4-6A1C-481E-8408-B4E6C75B9B81}"/>
          </ac:spMkLst>
        </pc:spChg>
        <pc:picChg chg="add del">
          <ac:chgData name="Petr Jeřábek" userId="c816e38f-fe2e-4925-909d-33deb06d0204" providerId="ADAL" clId="{903AC922-4DEE-E346-9091-60B8166A94F3}" dt="2022-04-25T13:59:27.459" v="23" actId="478"/>
          <ac:picMkLst>
            <pc:docMk/>
            <pc:sldMk cId="4284977970" sldId="283"/>
            <ac:picMk id="18434" creationId="{D67EE15B-3061-39B2-E63C-44BC768D5CC0}"/>
          </ac:picMkLst>
        </pc:picChg>
        <pc:picChg chg="add mod">
          <ac:chgData name="Petr Jeřábek" userId="c816e38f-fe2e-4925-909d-33deb06d0204" providerId="ADAL" clId="{903AC922-4DEE-E346-9091-60B8166A94F3}" dt="2022-04-25T14:02:19.518" v="25" actId="26606"/>
          <ac:picMkLst>
            <pc:docMk/>
            <pc:sldMk cId="4284977970" sldId="283"/>
            <ac:picMk id="18436" creationId="{5C07F9AE-AF28-DCD3-3776-FA0120209EE2}"/>
          </ac:picMkLst>
        </pc:picChg>
      </pc:sldChg>
      <pc:sldChg chg="addSp modSp new del">
        <pc:chgData name="Petr Jeřábek" userId="c816e38f-fe2e-4925-909d-33deb06d0204" providerId="ADAL" clId="{903AC922-4DEE-E346-9091-60B8166A94F3}" dt="2022-04-25T14:09:25.710" v="45" actId="2696"/>
        <pc:sldMkLst>
          <pc:docMk/>
          <pc:sldMk cId="2990433818" sldId="284"/>
        </pc:sldMkLst>
        <pc:picChg chg="add mod">
          <ac:chgData name="Petr Jeřábek" userId="c816e38f-fe2e-4925-909d-33deb06d0204" providerId="ADAL" clId="{903AC922-4DEE-E346-9091-60B8166A94F3}" dt="2022-04-25T14:09:23.341" v="44"/>
          <ac:picMkLst>
            <pc:docMk/>
            <pc:sldMk cId="2990433818" sldId="284"/>
            <ac:picMk id="3" creationId="{5B8E3E22-445A-472C-958D-20A9C1A725DB}"/>
          </ac:picMkLst>
        </pc:picChg>
      </pc:sldChg>
      <pc:sldChg chg="addSp modSp new mod ord setBg">
        <pc:chgData name="Petr Jeřábek" userId="c816e38f-fe2e-4925-909d-33deb06d0204" providerId="ADAL" clId="{903AC922-4DEE-E346-9091-60B8166A94F3}" dt="2022-04-25T14:09:55.316" v="52" actId="20578"/>
        <pc:sldMkLst>
          <pc:docMk/>
          <pc:sldMk cId="3574493001" sldId="284"/>
        </pc:sldMkLst>
        <pc:picChg chg="add mod">
          <ac:chgData name="Petr Jeřábek" userId="c816e38f-fe2e-4925-909d-33deb06d0204" providerId="ADAL" clId="{903AC922-4DEE-E346-9091-60B8166A94F3}" dt="2022-04-25T14:09:41.159" v="51" actId="14100"/>
          <ac:picMkLst>
            <pc:docMk/>
            <pc:sldMk cId="3574493001" sldId="284"/>
            <ac:picMk id="2" creationId="{B834FE5B-E3D9-C01C-815D-9C11C8D28064}"/>
          </ac:picMkLst>
        </pc:picChg>
      </pc:sldChg>
      <pc:sldChg chg="addSp delSp modSp new mod setBg">
        <pc:chgData name="Petr Jeřábek" userId="c816e38f-fe2e-4925-909d-33deb06d0204" providerId="ADAL" clId="{903AC922-4DEE-E346-9091-60B8166A94F3}" dt="2022-04-25T14:14:50.039" v="95" actId="122"/>
        <pc:sldMkLst>
          <pc:docMk/>
          <pc:sldMk cId="139302360" sldId="285"/>
        </pc:sldMkLst>
        <pc:spChg chg="mod">
          <ac:chgData name="Petr Jeřábek" userId="c816e38f-fe2e-4925-909d-33deb06d0204" providerId="ADAL" clId="{903AC922-4DEE-E346-9091-60B8166A94F3}" dt="2022-04-25T14:14:50.039" v="95" actId="122"/>
          <ac:spMkLst>
            <pc:docMk/>
            <pc:sldMk cId="139302360" sldId="285"/>
            <ac:spMk id="2" creationId="{52C29437-CEBD-9D2C-276F-0D8B34FAF822}"/>
          </ac:spMkLst>
        </pc:spChg>
        <pc:spChg chg="del">
          <ac:chgData name="Petr Jeřábek" userId="c816e38f-fe2e-4925-909d-33deb06d0204" providerId="ADAL" clId="{903AC922-4DEE-E346-9091-60B8166A94F3}" dt="2022-04-25T14:10:46.326" v="77"/>
          <ac:spMkLst>
            <pc:docMk/>
            <pc:sldMk cId="139302360" sldId="285"/>
            <ac:spMk id="3" creationId="{E55D3F16-648F-444C-C8C3-CA78BD3849B7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8" creationId="{CC08186E-A02B-A357-2D22-72BDDE1A0869}"/>
          </ac:spMkLst>
        </pc:spChg>
        <pc:spChg chg="add del">
          <ac:chgData name="Petr Jeřábek" userId="c816e38f-fe2e-4925-909d-33deb06d0204" providerId="ADAL" clId="{903AC922-4DEE-E346-9091-60B8166A94F3}" dt="2022-04-25T14:14:18.666" v="82" actId="26606"/>
          <ac:spMkLst>
            <pc:docMk/>
            <pc:sldMk cId="139302360" sldId="285"/>
            <ac:spMk id="9" creationId="{D4771268-CB57-404A-9271-370EB28F6090}"/>
          </ac:spMkLst>
        </pc:spChg>
        <pc:spChg chg="add del">
          <ac:chgData name="Petr Jeřábek" userId="c816e38f-fe2e-4925-909d-33deb06d0204" providerId="ADAL" clId="{903AC922-4DEE-E346-9091-60B8166A94F3}" dt="2022-04-25T14:14:19.316" v="84" actId="26606"/>
          <ac:spMkLst>
            <pc:docMk/>
            <pc:sldMk cId="139302360" sldId="285"/>
            <ac:spMk id="11" creationId="{D12DDE76-C203-4047-9998-63900085B5E8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3" creationId="{CD8B4F24-440B-49E9-B85D-733523DC064B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4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5" creationId="{E5BBB0F9-6A59-4D02-A9C7-A2D6516684CE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6" creationId="{92468898-5A6E-4D55-85EC-308E785EE06C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7" creationId="{3E23A947-2D45-4208-AE2B-64948C87A3E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8" creationId="{80AF0CC4-A739-7C3D-96F6-32A7D5C5BF07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0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1" creationId="{6357EC4F-235E-4222-A36F-C7878ACE37F2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2" creationId="{051EAD5B-99F4-0445-903E-F8953FFD47E2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4" creationId="{19D7E38C-4365-A295-FCED-DC78211BD636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5" creationId="{5E39A796-BE83-48B1-B33F-35C4A32AAB57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6" creationId="{72F84B47-E267-4194-8194-831DB7B5547F}"/>
          </ac:spMkLst>
        </pc:spChg>
        <pc:picChg chg="add mod">
          <ac:chgData name="Petr Jeřábek" userId="c816e38f-fe2e-4925-909d-33deb06d0204" providerId="ADAL" clId="{903AC922-4DEE-E346-9091-60B8166A94F3}" dt="2022-04-25T14:14:42.321" v="94" actId="1076"/>
          <ac:picMkLst>
            <pc:docMk/>
            <pc:sldMk cId="139302360" sldId="285"/>
            <ac:picMk id="4" creationId="{EB0710FB-402A-4645-92AE-06060C47277B}"/>
          </ac:picMkLst>
        </pc:picChg>
      </pc:sldChg>
      <pc:sldChg chg="new del">
        <pc:chgData name="Petr Jeřábek" userId="c816e38f-fe2e-4925-909d-33deb06d0204" providerId="ADAL" clId="{903AC922-4DEE-E346-9091-60B8166A94F3}" dt="2022-04-25T14:10:02.285" v="54" actId="2696"/>
        <pc:sldMkLst>
          <pc:docMk/>
          <pc:sldMk cId="720102139" sldId="285"/>
        </pc:sldMkLst>
      </pc:sldChg>
      <pc:sldChg chg="new del ord">
        <pc:chgData name="Petr Jeřábek" userId="c816e38f-fe2e-4925-909d-33deb06d0204" providerId="ADAL" clId="{903AC922-4DEE-E346-9091-60B8166A94F3}" dt="2022-04-25T14:10:09.514" v="57" actId="2696"/>
        <pc:sldMkLst>
          <pc:docMk/>
          <pc:sldMk cId="2945381155" sldId="285"/>
        </pc:sldMkLst>
      </pc:sldChg>
      <pc:sldChg chg="addSp delSp modSp new mod">
        <pc:chgData name="Petr Jeřábek" userId="c816e38f-fe2e-4925-909d-33deb06d0204" providerId="ADAL" clId="{903AC922-4DEE-E346-9091-60B8166A94F3}" dt="2022-04-25T14:18:53.731" v="158" actId="20577"/>
        <pc:sldMkLst>
          <pc:docMk/>
          <pc:sldMk cId="3821802228" sldId="286"/>
        </pc:sldMkLst>
        <pc:spChg chg="mod">
          <ac:chgData name="Petr Jeřábek" userId="c816e38f-fe2e-4925-909d-33deb06d0204" providerId="ADAL" clId="{903AC922-4DEE-E346-9091-60B8166A94F3}" dt="2022-04-25T14:18:53.731" v="158" actId="20577"/>
          <ac:spMkLst>
            <pc:docMk/>
            <pc:sldMk cId="3821802228" sldId="286"/>
            <ac:spMk id="2" creationId="{6EA29A9A-684B-0578-7001-15B9F7261E39}"/>
          </ac:spMkLst>
        </pc:spChg>
        <pc:spChg chg="del">
          <ac:chgData name="Petr Jeřábek" userId="c816e38f-fe2e-4925-909d-33deb06d0204" providerId="ADAL" clId="{903AC922-4DEE-E346-9091-60B8166A94F3}" dt="2022-04-25T14:16:46.335" v="111"/>
          <ac:spMkLst>
            <pc:docMk/>
            <pc:sldMk cId="3821802228" sldId="286"/>
            <ac:spMk id="3" creationId="{65D85F75-35DB-B25F-F50F-63C52AD816EE}"/>
          </ac:spMkLst>
        </pc:spChg>
        <pc:picChg chg="add mod">
          <ac:chgData name="Petr Jeřábek" userId="c816e38f-fe2e-4925-909d-33deb06d0204" providerId="ADAL" clId="{903AC922-4DEE-E346-9091-60B8166A94F3}" dt="2022-04-25T14:17:06.855" v="115" actId="1076"/>
          <ac:picMkLst>
            <pc:docMk/>
            <pc:sldMk cId="3821802228" sldId="286"/>
            <ac:picMk id="4" creationId="{8617CC6A-43F7-0967-7884-E5C4BB77BA72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0:08.905" v="170" actId="1076"/>
        <pc:sldMkLst>
          <pc:docMk/>
          <pc:sldMk cId="2889997836" sldId="287"/>
        </pc:sldMkLst>
        <pc:spChg chg="mod">
          <ac:chgData name="Petr Jeřábek" userId="c816e38f-fe2e-4925-909d-33deb06d0204" providerId="ADAL" clId="{903AC922-4DEE-E346-9091-60B8166A94F3}" dt="2022-04-25T14:19:34.028" v="166" actId="122"/>
          <ac:spMkLst>
            <pc:docMk/>
            <pc:sldMk cId="2889997836" sldId="287"/>
            <ac:spMk id="2" creationId="{A56E7245-AF76-8C03-42FF-26DC1D0C4123}"/>
          </ac:spMkLst>
        </pc:spChg>
        <pc:spChg chg="del">
          <ac:chgData name="Petr Jeřábek" userId="c816e38f-fe2e-4925-909d-33deb06d0204" providerId="ADAL" clId="{903AC922-4DEE-E346-9091-60B8166A94F3}" dt="2022-04-25T14:19:22.988" v="162"/>
          <ac:spMkLst>
            <pc:docMk/>
            <pc:sldMk cId="2889997836" sldId="287"/>
            <ac:spMk id="3" creationId="{E8BCD12C-C5EC-A960-1851-F9A372744CA0}"/>
          </ac:spMkLst>
        </pc:spChg>
        <pc:picChg chg="add mod">
          <ac:chgData name="Petr Jeřábek" userId="c816e38f-fe2e-4925-909d-33deb06d0204" providerId="ADAL" clId="{903AC922-4DEE-E346-9091-60B8166A94F3}" dt="2022-04-25T14:20:08.905" v="170" actId="1076"/>
          <ac:picMkLst>
            <pc:docMk/>
            <pc:sldMk cId="2889997836" sldId="287"/>
            <ac:picMk id="4" creationId="{AB8C6480-A26B-F915-F9B8-F14D731C29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1:30.730" v="211" actId="1076"/>
        <pc:sldMkLst>
          <pc:docMk/>
          <pc:sldMk cId="1875055077" sldId="288"/>
        </pc:sldMkLst>
        <pc:spChg chg="mod">
          <ac:chgData name="Petr Jeřábek" userId="c816e38f-fe2e-4925-909d-33deb06d0204" providerId="ADAL" clId="{903AC922-4DEE-E346-9091-60B8166A94F3}" dt="2022-04-25T14:20:53.971" v="207" actId="122"/>
          <ac:spMkLst>
            <pc:docMk/>
            <pc:sldMk cId="1875055077" sldId="288"/>
            <ac:spMk id="2" creationId="{6E814D62-35EA-CEBD-5832-6F0E4590B17F}"/>
          </ac:spMkLst>
        </pc:spChg>
        <pc:spChg chg="del">
          <ac:chgData name="Petr Jeřábek" userId="c816e38f-fe2e-4925-909d-33deb06d0204" providerId="ADAL" clId="{903AC922-4DEE-E346-9091-60B8166A94F3}" dt="2022-04-25T14:21:03.925" v="208"/>
          <ac:spMkLst>
            <pc:docMk/>
            <pc:sldMk cId="1875055077" sldId="288"/>
            <ac:spMk id="3" creationId="{2441B83E-9956-68AE-D3D6-A1332DA8AD94}"/>
          </ac:spMkLst>
        </pc:spChg>
        <pc:picChg chg="add mod">
          <ac:chgData name="Petr Jeřábek" userId="c816e38f-fe2e-4925-909d-33deb06d0204" providerId="ADAL" clId="{903AC922-4DEE-E346-9091-60B8166A94F3}" dt="2022-04-25T14:21:30.730" v="211" actId="1076"/>
          <ac:picMkLst>
            <pc:docMk/>
            <pc:sldMk cId="1875055077" sldId="288"/>
            <ac:picMk id="4" creationId="{5DBD9370-1BF3-5FDA-E774-7C97E4BDDF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2:37.402" v="220"/>
        <pc:sldMkLst>
          <pc:docMk/>
          <pc:sldMk cId="3502673772" sldId="289"/>
        </pc:sldMkLst>
        <pc:spChg chg="mod">
          <ac:chgData name="Petr Jeřábek" userId="c816e38f-fe2e-4925-909d-33deb06d0204" providerId="ADAL" clId="{903AC922-4DEE-E346-9091-60B8166A94F3}" dt="2022-04-25T14:22:27.665" v="218" actId="20577"/>
          <ac:spMkLst>
            <pc:docMk/>
            <pc:sldMk cId="3502673772" sldId="289"/>
            <ac:spMk id="2" creationId="{EA77E608-8FD2-F981-F431-EFAD6B56F9CE}"/>
          </ac:spMkLst>
        </pc:spChg>
        <pc:spChg chg="del">
          <ac:chgData name="Petr Jeřábek" userId="c816e38f-fe2e-4925-909d-33deb06d0204" providerId="ADAL" clId="{903AC922-4DEE-E346-9091-60B8166A94F3}" dt="2022-04-25T14:22:29.841" v="219"/>
          <ac:spMkLst>
            <pc:docMk/>
            <pc:sldMk cId="3502673772" sldId="289"/>
            <ac:spMk id="3" creationId="{DD5D0B18-880B-D04D-BF6F-A0B2A053E12E}"/>
          </ac:spMkLst>
        </pc:spChg>
        <pc:picChg chg="add mod">
          <ac:chgData name="Petr Jeřábek" userId="c816e38f-fe2e-4925-909d-33deb06d0204" providerId="ADAL" clId="{903AC922-4DEE-E346-9091-60B8166A94F3}" dt="2022-04-25T14:22:29.841" v="219"/>
          <ac:picMkLst>
            <pc:docMk/>
            <pc:sldMk cId="3502673772" sldId="289"/>
            <ac:picMk id="4" creationId="{8ED8359C-709F-2ACD-F8E9-E2EA093D73CC}"/>
          </ac:picMkLst>
        </pc:picChg>
        <pc:picChg chg="add mod">
          <ac:chgData name="Petr Jeřábek" userId="c816e38f-fe2e-4925-909d-33deb06d0204" providerId="ADAL" clId="{903AC922-4DEE-E346-9091-60B8166A94F3}" dt="2022-04-25T14:22:37.402" v="220"/>
          <ac:picMkLst>
            <pc:docMk/>
            <pc:sldMk cId="3502673772" sldId="289"/>
            <ac:picMk id="5" creationId="{E0FDC3F4-41D0-0141-239A-8E5F132068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0A18-5C54-44C0-A948-55B9139A2164}" type="datetimeFigureOut">
              <a:rPr lang="cs-CZ" smtClean="0"/>
              <a:t>26.04.2022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BCAE1-F83A-448D-96EE-84F86954E3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6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BCAE1-F83A-448D-96EE-84F86954E3CF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04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534B-4ED0-9E9C-E681-5F8CDCDD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989BC-8EF0-C8FC-7CB5-95D4AB8E4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CEFC-2A38-21DD-6B21-3E19DCF1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41CD2-6EC2-B9A4-FBB7-53BA696F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1A19-6F96-7A19-13DB-23FFC5D2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8171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6615-2581-F004-7912-6045A23C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5E4B-7651-5665-1D7E-53D3208C6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F846-BE60-CC19-39D5-A2A1A03C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C572-7DD5-463F-A945-A9AA4D31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3CA21-68DC-CC93-8F52-A3BE3008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295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BFABB-8D57-A560-9E9F-13F735C6C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31F0F-3596-B34E-E462-07721D0AE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3C772-AA9B-2504-FA57-B6956096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63F9-6048-754C-8CED-C1B7F2EB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754A-F944-3E0C-2E0A-F05E78A7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385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633D-EFED-C03F-5F0A-6EEF8086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83E6C-0298-F97F-FCA1-6CC6E63E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D7E6A-F559-063D-C3BD-B229CD60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F570-B9A9-146E-C0FA-A8006BBE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118E-9B66-E635-77F8-0DE9E9F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949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8B26-689D-7E4E-81B2-9C8A9B5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4571-DD23-484D-8E7F-06625DDEA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E892-AF03-B8E5-F8C5-846285A7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78D5A-07BD-112B-FF87-645B871A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E577-E53D-2FEB-CF6E-E5E22B2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6946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228A-8546-02B0-35FE-09830656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A227-E0FC-BDFF-0C65-EB66C6C7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7705-3809-E9D7-AE4A-E4CBCAD5A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86A7-C88C-0DBF-DCC2-F52EE9ED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D0B46-05B7-2D33-AC28-B49934B1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3B9D9-4A34-F9B4-0160-8B5219C9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9561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61AE-A3CA-2702-B4E7-2F308058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7B4D5-4DB7-625C-7990-0E0DA1FC8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93B74-21EA-3B78-00CF-002BAA6E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8B4C-9C4D-27BF-73EE-5E08682F3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7751C-7A94-ADCE-0865-14B027F39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E64B-E058-CDB0-9D75-9D64EC73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AC88-4784-FB22-60C3-5CFE04EF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CADA-F295-DEC4-4E17-BE3A8B58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4660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106B-759B-016E-CEFC-33F28C6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A9715-8708-DE21-0FB3-29429335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187E8-226E-4B1F-31C2-09DBCC8B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8ABFB-5B72-22F0-6432-E7A7BBE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863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446FB-DF46-A424-0C73-A832C521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8578-3507-2F4D-E8DD-0E74F1C1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B1CB-EAD9-B9CF-1422-7A4F15E0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7397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DA89-96EC-6B61-E7D4-FB114AF9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5DE8-D524-2B90-E847-7CAD21C3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7F826-6789-3DFB-4B2D-7F0E73BCF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13891-8933-8E63-D8A6-1EA98EDE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39E10-B1AD-34A2-7A0B-12965526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0FE8-0EE2-ABD9-2642-28E94931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181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C007-D11A-ADF2-24C4-6B90BC47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B4C90-B9E6-57AF-2D77-DA1276580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34E2-6EE3-C20D-2CB1-FBD0E5C6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BD713-D28F-F06C-F973-C994F3EC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CE3A3-FBDD-6953-387E-EEF7721A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4F2A6-269F-D2D8-D11B-6BE4C7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3640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F4B41-0E54-456B-984B-9FBABF73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90831-5979-554C-C16E-974D526C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5502-0137-5D0A-1B9A-0D06B1766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FD4-612C-11B9-D700-22A83EEEB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D752-9053-6E8A-10AF-69C62E1ED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2241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alejournal.org/global-e/may-2020/rethinking-tech-emancipate-women" TargetMode="External"/><Relationship Id="rId3" Type="http://schemas.openxmlformats.org/officeDocument/2006/relationships/hyperlink" Target="https://www.imperial.ac.uk/bhf-research-excellence/research-themes/" TargetMode="External"/><Relationship Id="rId7" Type="http://schemas.openxmlformats.org/officeDocument/2006/relationships/hyperlink" Target="https://twitter.com/chrszegedy/status/1438201532214878212" TargetMode="External"/><Relationship Id="rId12" Type="http://schemas.openxmlformats.org/officeDocument/2006/relationships/hyperlink" Target="https://www.pinterest.com/pin/705868941580154931/" TargetMode="External"/><Relationship Id="rId2" Type="http://schemas.openxmlformats.org/officeDocument/2006/relationships/hyperlink" Target="https://zorana.blog/2018/10/23/how-neural-networks-are-taking-over-our-liv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leonai.com/dalle-5-mins" TargetMode="External"/><Relationship Id="rId11" Type="http://schemas.openxmlformats.org/officeDocument/2006/relationships/hyperlink" Target="https://machinelearningmastery.com/how-to-develop-a-convolutional-neural-network-from-scratch-for-mnist-handwritten-digit-classification/" TargetMode="External"/><Relationship Id="rId5" Type="http://schemas.openxmlformats.org/officeDocument/2006/relationships/hyperlink" Target="https://www.researchgate.net/figure/Deep-Neural-Network-architecture_fig1_330120030" TargetMode="External"/><Relationship Id="rId10" Type="http://schemas.openxmlformats.org/officeDocument/2006/relationships/hyperlink" Target="https://consent.yahoo.com/v2/collectConsent?sessionId=3_cc-session_b9c4d17a-f5e0-400a-9684-8fae1e201211" TargetMode="External"/><Relationship Id="rId4" Type="http://schemas.openxmlformats.org/officeDocument/2006/relationships/hyperlink" Target="https://flatironschool.com/blog/deep-learning-vs-machine-learning/" TargetMode="External"/><Relationship Id="rId9" Type="http://schemas.openxmlformats.org/officeDocument/2006/relationships/hyperlink" Target="https://easyai.tech/en/ai-definition/gradient-descen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Neural Networks Are Taking Over Our Lives? - Zorana's Blog">
            <a:extLst>
              <a:ext uri="{FF2B5EF4-FFF2-40B4-BE49-F238E27FC236}">
                <a16:creationId xmlns:a16="http://schemas.microsoft.com/office/drawing/2014/main" id="{1D066FBF-1030-3582-D999-CCF39081A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E20AA-0740-4557-4C51-25BCDBFC5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Z" sz="6600" dirty="0">
                <a:solidFill>
                  <a:srgbClr val="FFFFFF"/>
                </a:solidFill>
              </a:rPr>
              <a:t>Matematika a implementace neuronových sítí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153B-BB98-A917-AC74-3AB470298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CZ">
                <a:solidFill>
                  <a:srgbClr val="FFFFFF"/>
                </a:solidFill>
              </a:rPr>
              <a:t>Petr Jeřábek, 4.A</a:t>
            </a:r>
          </a:p>
        </p:txBody>
      </p:sp>
      <p:sp>
        <p:nvSpPr>
          <p:cNvPr id="13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ymnázium Jana Nerudy - Home | Facebook">
            <a:extLst>
              <a:ext uri="{FF2B5EF4-FFF2-40B4-BE49-F238E27FC236}">
                <a16:creationId xmlns:a16="http://schemas.microsoft.com/office/drawing/2014/main" id="{D6CD9CD9-A697-C6FF-B5F9-61E673BF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0" y="0"/>
            <a:ext cx="1345867" cy="13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3374-B5F8-E903-1A71-34BD4C85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Formální definice perceptronu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 dirty="0"/>
                  <a:t>Binární klasifikace</a:t>
                </a:r>
              </a:p>
              <a:p>
                <a:r>
                  <a:rPr lang="en-CZ" sz="2400" dirty="0"/>
                  <a:t>Cíl =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podle chyby</a:t>
                </a:r>
              </a:p>
              <a:p>
                <a:r>
                  <a:rPr lang="en-CZ" sz="2400" dirty="0"/>
                  <a:t>Vektory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a příznaků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Lineární vstup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Práh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cs-CZ" sz="2400" b="1" dirty="0"/>
                  <a:t> </a:t>
                </a:r>
                <a:r>
                  <a:rPr lang="cs-CZ" sz="2400" dirty="0"/>
                  <a:t>--&gt; </a:t>
                </a:r>
                <a:r>
                  <a:rPr lang="cs-CZ" sz="2400" dirty="0" err="1"/>
                  <a:t>bias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cs-CZ" sz="2400" dirty="0"/>
              </a:p>
              <a:p>
                <a:r>
                  <a:rPr lang="en-CZ" sz="2400" dirty="0"/>
                  <a:t>Skoková </a:t>
                </a:r>
                <a:r>
                  <a:rPr lang="en-CZ" sz="2400" dirty="0">
                    <a:effectLst/>
                  </a:rPr>
                  <a:t>aktivační funkce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endParaRPr lang="en-CZ" sz="2400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nary>
                    <m:r>
                      <a:rPr lang="cs-CZ" sz="24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CZ" sz="2400" dirty="0"/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 b="-314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0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7ED5-4750-A445-EF2E-6F1053D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2785-C239-6733-2BAD-C9B6A3172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4" name="Obrázek 5">
            <a:extLst>
              <a:ext uri="{FF2B5EF4-FFF2-40B4-BE49-F238E27FC236}">
                <a16:creationId xmlns:a16="http://schemas.microsoft.com/office/drawing/2014/main" id="{06284754-F1AB-8292-8AD5-C844352A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7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84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12A56-05E1-C41E-6FCB-A4887CFF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ADALINE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 dirty="0"/>
                  <a:t>Adaptive Linear Neuron</a:t>
                </a:r>
              </a:p>
              <a:p>
                <a:endParaRPr lang="en-CZ" sz="2400" dirty="0"/>
              </a:p>
              <a:p>
                <a:r>
                  <a:rPr lang="en-CZ" sz="2400" dirty="0"/>
                  <a:t>Lineární aktivační funkce </a:t>
                </a:r>
                <a:endParaRPr lang="cs-CZ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cs-CZ" sz="2400" b="1" dirty="0"/>
                  <a:t>   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Z" sz="2400" dirty="0"/>
              </a:p>
              <a:p>
                <a:pPr marL="0" indent="0">
                  <a:buNone/>
                </a:pPr>
                <a:endParaRPr lang="en-CZ" sz="2400" dirty="0"/>
              </a:p>
              <a:p>
                <a:r>
                  <a:rPr lang="en-CZ" sz="2400" dirty="0"/>
                  <a:t>Ztrátová funkce </a:t>
                </a:r>
              </a:p>
              <a:p>
                <a:pPr marL="0" indent="0">
                  <a:buNone/>
                </a:pPr>
                <a:r>
                  <a:rPr lang="cs-CZ" sz="2400" b="1" dirty="0"/>
                  <a:t>    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CZ" sz="2400" dirty="0"/>
              </a:p>
              <a:p>
                <a:endParaRPr lang="en-CZ" sz="2400" dirty="0"/>
              </a:p>
              <a:p>
                <a:r>
                  <a:rPr lang="en-CZ" sz="2400" dirty="0"/>
                  <a:t>Gradientní sestup = efektivnější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400" dirty="0"/>
              </a:p>
              <a:p>
                <a:endParaRPr lang="en-CZ" sz="2400" dirty="0"/>
              </a:p>
              <a:p>
                <a:endParaRPr lang="en-CZ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 t="-4589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39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AAA52500-B2DA-8977-263D-DF25DE563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2" b="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/>
              <p:nvPr/>
            </p:nvSpPr>
            <p:spPr>
              <a:xfrm>
                <a:off x="-398506" y="438918"/>
                <a:ext cx="12989011" cy="5980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cs-CZ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cs-CZ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Z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CZ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Z" sz="2800" dirty="0"/>
                  <a:t>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Z" sz="2800" dirty="0"/>
                  <a:t>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CZ" sz="2800" dirty="0"/>
                  <a:t> 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d>
                      <m:d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Z" sz="2800" dirty="0"/>
                  <a:t> =</a:t>
                </a:r>
              </a:p>
              <a:p>
                <a:pPr marL="0" indent="0" algn="ctr">
                  <a:buNone/>
                </a:pPr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𝛗</m:t>
                              </m:r>
                              <m:d>
                                <m:d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506" y="438918"/>
                <a:ext cx="12989011" cy="5980163"/>
              </a:xfrm>
              <a:prstGeom prst="rect">
                <a:avLst/>
              </a:prstGeom>
              <a:blipFill>
                <a:blip r:embed="rId2"/>
                <a:stretch>
                  <a:fillRect b="-3389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11B158-D85E-94A5-DB1B-1D416CAE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rmAutofit/>
          </a:bodyPr>
          <a:lstStyle/>
          <a:p>
            <a:r>
              <a:rPr lang="en-CZ" sz="4000"/>
              <a:t>Optimalizace pomocí GD</a:t>
            </a:r>
            <a:endParaRPr lang="en-CZ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</p:spPr>
            <p:txBody>
              <a:bodyPr>
                <a:normAutofit/>
              </a:bodyPr>
              <a:lstStyle/>
              <a:p>
                <a:r>
                  <a:rPr lang="cs-CZ" sz="2200" dirty="0">
                    <a:solidFill>
                      <a:schemeClr val="tx1">
                        <a:alpha val="80000"/>
                      </a:schemeClr>
                    </a:solidFill>
                  </a:rPr>
                  <a:t>Gradient ztrátové funkce</a:t>
                </a:r>
              </a:p>
              <a:p>
                <a:r>
                  <a:rPr lang="en-CZ" sz="2200" dirty="0">
                    <a:solidFill>
                      <a:schemeClr val="tx1">
                        <a:alpha val="80000"/>
                      </a:schemeClr>
                    </a:solidFill>
                  </a:rPr>
                  <a:t>Krok směrem proti gradientu</a:t>
                </a: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  <a:blipFill>
                <a:blip r:embed="rId3"/>
                <a:stretch>
                  <a:fillRect l="-805" t="-2575" b="-2188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06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dient Descent vs. Normal Equation for Linear Regression problems">
            <a:extLst>
              <a:ext uri="{FF2B5EF4-FFF2-40B4-BE49-F238E27FC236}">
                <a16:creationId xmlns:a16="http://schemas.microsoft.com/office/drawing/2014/main" id="{4053255D-0C54-CEF9-1A81-B4EE6BC2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75" y="643466"/>
            <a:ext cx="1026924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9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1EA67-0D22-0FCE-CD83-15FBF112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Z" sz="3800"/>
              <a:t>Stochastický gradientní sestup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en-CZ" sz="2200" dirty="0"/>
                  <a:t>SGD</a:t>
                </a:r>
              </a:p>
              <a:p>
                <a:r>
                  <a:rPr lang="en-CZ" sz="2200" dirty="0"/>
                  <a:t>Rychlejší konvergence</a:t>
                </a:r>
              </a:p>
              <a:p>
                <a:r>
                  <a:rPr lang="en-CZ" sz="2200" dirty="0"/>
                  <a:t>Náhodné pořadí (jinak overfitting)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r>
                      <a:rPr lang="cs-CZ" sz="2000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cs-CZ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𝛗</m:t>
                        </m:r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p>
                      <m:sSup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</m:oMath>
                </a14:m>
                <a:endParaRPr lang="en-CZ" sz="2000" dirty="0"/>
              </a:p>
              <a:p>
                <a:pPr marL="0" indent="0">
                  <a:buNone/>
                </a:pPr>
                <a:endParaRPr lang="en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1845" t="-223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489364-D4E3-D885-EF82-FFDE30A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11180"/>
            <a:ext cx="6903720" cy="44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page92image57369952">
            <a:extLst>
              <a:ext uri="{FF2B5EF4-FFF2-40B4-BE49-F238E27FC236}">
                <a16:creationId xmlns:a16="http://schemas.microsoft.com/office/drawing/2014/main" id="{EDF5DE26-1A59-43D4-8687-CB6C3799E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r="11894"/>
          <a:stretch/>
        </p:blipFill>
        <p:spPr bwMode="auto">
          <a:xfrm>
            <a:off x="1290919" y="-49523"/>
            <a:ext cx="9628440" cy="697027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37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ow Artists Can Set Up Their Own Neural Network — Part 3 — Image Generation  | by Aslan French | HackerNoon.com | Medium">
            <a:extLst>
              <a:ext uri="{FF2B5EF4-FFF2-40B4-BE49-F238E27FC236}">
                <a16:creationId xmlns:a16="http://schemas.microsoft.com/office/drawing/2014/main" id="{4D828F30-8166-C860-960B-1AC8DB1D1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044F0-F7E4-9C5D-3520-B446262E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Vícevrstvý</a:t>
            </a:r>
            <a:r>
              <a:rPr lang="en-US" sz="6600" dirty="0">
                <a:solidFill>
                  <a:srgbClr val="FFFFFF"/>
                </a:solidFill>
              </a:rPr>
              <a:t> perceptron (MLP)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earch themes | Faculty of Medicine | Imperial College London">
            <a:extLst>
              <a:ext uri="{FF2B5EF4-FFF2-40B4-BE49-F238E27FC236}">
                <a16:creationId xmlns:a16="http://schemas.microsoft.com/office/drawing/2014/main" id="{6BA9A497-4583-5986-E11E-9F8ED82CE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4" r="7264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7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F177-827E-E6FA-B1AB-F81DA65E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CZ"/>
              <a:t>Osnova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F388-1104-DDFB-274B-EF1F2F425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cs-CZ" sz="2000" dirty="0"/>
              <a:t>Má práce</a:t>
            </a:r>
          </a:p>
          <a:p>
            <a:r>
              <a:rPr lang="en-CZ" sz="2000" dirty="0"/>
              <a:t>Co jsou neuronové sítě</a:t>
            </a:r>
          </a:p>
          <a:p>
            <a:r>
              <a:rPr lang="en-CZ" sz="2000" dirty="0"/>
              <a:t>Stručná matematika NN</a:t>
            </a:r>
          </a:p>
          <a:p>
            <a:r>
              <a:rPr lang="en-CZ" sz="2000" dirty="0"/>
              <a:t>Programování NN</a:t>
            </a:r>
          </a:p>
          <a:p>
            <a:r>
              <a:rPr lang="en-CZ" sz="2000" dirty="0"/>
              <a:t>Praktická část</a:t>
            </a:r>
            <a:endParaRPr lang="cs-CZ" sz="2000" dirty="0"/>
          </a:p>
          <a:p>
            <a:r>
              <a:rPr lang="cs-CZ" sz="2000" dirty="0"/>
              <a:t>Diskuze</a:t>
            </a:r>
            <a:endParaRPr lang="en-CZ" sz="2000" dirty="0"/>
          </a:p>
        </p:txBody>
      </p:sp>
    </p:spTree>
    <p:extLst>
      <p:ext uri="{BB962C8B-B14F-4D97-AF65-F5344CB8AC3E}">
        <p14:creationId xmlns:p14="http://schemas.microsoft.com/office/powerpoint/2010/main" val="101926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1" descr="Diagram&#10;&#10;Description automatically generated">
            <a:extLst>
              <a:ext uri="{FF2B5EF4-FFF2-40B4-BE49-F238E27FC236}">
                <a16:creationId xmlns:a16="http://schemas.microsoft.com/office/drawing/2014/main" id="{4DC780E9-AB16-7662-638E-7CACC05E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3685" y="-55427"/>
            <a:ext cx="9444630" cy="69688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01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A5FE-3DC4-6CFE-043D-94ECF5C8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Architektura MLP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200" dirty="0"/>
                  <a:t>Hluboká síť (2 a více skrytých vrstev)</a:t>
                </a:r>
              </a:p>
              <a:p>
                <a:r>
                  <a:rPr lang="en-CZ" sz="2200"/>
                  <a:t>Vstupní vrstva </a:t>
                </a:r>
                <a:r>
                  <a:rPr lang="en-CZ" sz="2200" dirty="0"/>
                  <a:t>(n = příznaky)</a:t>
                </a:r>
              </a:p>
              <a:p>
                <a:r>
                  <a:rPr lang="en-CZ" sz="2200" dirty="0"/>
                  <a:t>Skryté vrstvy (aktivační funkce </a:t>
                </a:r>
                <a:r>
                  <a:rPr lang="en-CZ" sz="2200" dirty="0">
                    <a:sym typeface="Wingdings" pitchFamily="2" charset="2"/>
                  </a:rPr>
                  <a:t></a:t>
                </a:r>
                <a:r>
                  <a:rPr lang="en-CZ" sz="2200" dirty="0"/>
                  <a:t> nelinearita)</a:t>
                </a:r>
              </a:p>
              <a:p>
                <a:r>
                  <a:rPr lang="en-CZ" sz="2200" dirty="0"/>
                  <a:t>Výstupní vrstva (aktivační funkce </a:t>
                </a:r>
                <a:r>
                  <a:rPr lang="en-CZ" sz="2200" dirty="0">
                    <a:sym typeface="Wingdings" pitchFamily="2" charset="2"/>
                  </a:rPr>
                  <a:t> skoková funkce)</a:t>
                </a:r>
              </a:p>
              <a:p>
                <a:r>
                  <a:rPr lang="en-CZ" sz="2200" dirty="0"/>
                  <a:t>Každý s každým (synapse = váhy)</a:t>
                </a:r>
              </a:p>
              <a:p>
                <a:r>
                  <a:rPr lang="en-CZ" sz="2200" dirty="0"/>
                  <a:t>Lineární vstup neuronu </a:t>
                </a:r>
                <a:r>
                  <a:rPr lang="en-CZ" sz="2200" dirty="0">
                    <a:sym typeface="Wingdings" pitchFamily="2" charset="2"/>
                  </a:rPr>
                  <a:t> aktivace neuronu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400" dirty="0"/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:endParaRPr lang="en-CZ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  <a:blipFill>
                <a:blip r:embed="rId2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35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A38F-604E-57D6-C918-A4E2EE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 sz="3100">
                <a:solidFill>
                  <a:schemeClr val="bg1"/>
                </a:solidFill>
              </a:rPr>
              <a:t>Pravděpodobnostní hluboké učení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CZ" sz="2400" dirty="0"/>
                  <a:t>Probabilistic deep learning</a:t>
                </a:r>
              </a:p>
              <a:p>
                <a:r>
                  <a:rPr lang="en-CZ" sz="2400" dirty="0"/>
                  <a:t>Multinomiální klasifikace</a:t>
                </a:r>
              </a:p>
              <a:p>
                <a:r>
                  <a:rPr lang="en-CZ" sz="2400" dirty="0"/>
                  <a:t>Aktivační funkce sigmoid vs softmax</a:t>
                </a:r>
              </a:p>
              <a:p>
                <a:endParaRPr lang="en-CZ" sz="24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</m:oMath>
                </a14:m>
                <a:r>
                  <a:rPr lang="en-CZ" sz="3200" dirty="0"/>
                  <a:t>   sigmoid</a:t>
                </a:r>
              </a:p>
              <a:p>
                <a:endParaRPr lang="en-CZ" sz="32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CZ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CZ" sz="3200" dirty="0"/>
                  <a:t> softmax</a:t>
                </a:r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2716" t="-4831" b="-3623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1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CC5-5A6B-8B6E-5520-440715D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b="1" dirty="0"/>
              <a:t>L2 Regularizace ztrátové funkce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bSup>
                            <m:sSubSupPr>
                              <m:ctrlPr>
                                <a:rPr lang="en-CZ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cs-CZ" b="1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bSup>
                                <m:func>
                                  <m:func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cs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𝒊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cs-CZ" b="1" dirty="0"/>
                  <a:t>+</a:t>
                </a:r>
              </a:p>
              <a:p>
                <a:pPr marL="0" indent="0" algn="ctr">
                  <a:buNone/>
                </a:pPr>
                <a:r>
                  <a:rPr lang="cs-CZ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𝒍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CZ" dirty="0"/>
              </a:p>
              <a:p>
                <a:endParaRPr lang="en-CZ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3140" b="-1569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89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803DD-C9FC-B4BE-BCDA-C7A72F46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Algoritmus zpětného šíření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</p:spPr>
            <p:txBody>
              <a:bodyPr anchor="ctr">
                <a:noAutofit/>
              </a:bodyPr>
              <a:lstStyle/>
              <a:p>
                <a:r>
                  <a:rPr lang="en-CZ" dirty="0"/>
                  <a:t>Backpropagation algorithm</a:t>
                </a:r>
              </a:p>
              <a:p>
                <a:r>
                  <a:rPr lang="en-CZ" dirty="0"/>
                  <a:t>Optimalizace vah podle gradientů</a:t>
                </a:r>
              </a:p>
              <a:p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:r>
                  <a:rPr lang="pl-PL" dirty="0" err="1"/>
                  <a:t>Hadamardův</a:t>
                </a:r>
                <a:r>
                  <a:rPr lang="pl-PL" dirty="0"/>
                  <a:t> </a:t>
                </a:r>
                <a:r>
                  <a:rPr lang="pl-PL" dirty="0" err="1"/>
                  <a:t>součin</a:t>
                </a:r>
                <a:endParaRPr lang="pl-PL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= a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– y</a:t>
                </a:r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(h)</a:t>
                </a:r>
                <a:r>
                  <a:rPr lang="pl-PL" b="1" i="1" dirty="0"/>
                  <a:t> = </a:t>
                </a:r>
                <a:r>
                  <a:rPr lang="en-GB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(W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)</a:t>
                </a:r>
                <a:r>
                  <a:rPr lang="pl-PL" b="1" i="1" baseline="30000" dirty="0"/>
                  <a:t>T</a:t>
                </a:r>
                <a:r>
                  <a:rPr lang="pl-PL" b="1" i="1" dirty="0"/>
                  <a:t> </a:t>
                </a:r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a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CZ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l-PL" b="1" i="1" dirty="0"/>
                  <a:t>  </a:t>
                </a:r>
              </a:p>
              <a:p>
                <a:pPr marL="0" indent="0">
                  <a:buNone/>
                </a:pPr>
                <a:r>
                  <a:rPr lang="pl-PL" b="1" i="1" dirty="0"/>
                  <a:t>                           </a:t>
                </a:r>
                <a:br>
                  <a:rPr lang="cs-CZ" b="1" i="1" dirty="0"/>
                </a:br>
                <a:r>
                  <a:rPr lang="cs-CZ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  <a:blipFill>
                <a:blip r:embed="rId2"/>
                <a:stretch>
                  <a:fillRect l="-2232" t="-5357" b="-4464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61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2">
            <a:extLst>
              <a:ext uri="{FF2B5EF4-FFF2-40B4-BE49-F238E27FC236}">
                <a16:creationId xmlns:a16="http://schemas.microsoft.com/office/drawing/2014/main" id="{469BBE52-37B6-F145-FE2A-2DE98F2C0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899" r="10038" b="899"/>
          <a:stretch/>
        </p:blipFill>
        <p:spPr bwMode="auto">
          <a:xfrm>
            <a:off x="1633864" y="13615"/>
            <a:ext cx="8924272" cy="683076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477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88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Neural Network Wallpapers - Top Free Neural Network Backgrounds -  WallpaperAccess">
            <a:extLst>
              <a:ext uri="{FF2B5EF4-FFF2-40B4-BE49-F238E27FC236}">
                <a16:creationId xmlns:a16="http://schemas.microsoft.com/office/drawing/2014/main" id="{F2B82279-F121-0668-C05D-8B098BD17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72578-8302-1C46-A59D-9773E455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Programování neuronových sítí</a:t>
            </a:r>
          </a:p>
        </p:txBody>
      </p:sp>
      <p:sp>
        <p:nvSpPr>
          <p:cNvPr id="1638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5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7A81-D0CB-566F-8D3E-2347EC28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Python</a:t>
            </a:r>
          </a:p>
        </p:txBody>
      </p:sp>
      <p:pic>
        <p:nvPicPr>
          <p:cNvPr id="17410" name="Picture 2" descr="Python Desktop Wallpapers - Wallpaper Cave">
            <a:extLst>
              <a:ext uri="{FF2B5EF4-FFF2-40B4-BE49-F238E27FC236}">
                <a16:creationId xmlns:a16="http://schemas.microsoft.com/office/drawing/2014/main" id="{B73B15E5-3330-4D69-426A-B75C60C83E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 r="1" b="1265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4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3">
            <a:extLst>
              <a:ext uri="{FF2B5EF4-FFF2-40B4-BE49-F238E27FC236}">
                <a16:creationId xmlns:a16="http://schemas.microsoft.com/office/drawing/2014/main" id="{D9599659-F9B4-8910-9F51-D36AA634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393" y="0"/>
            <a:ext cx="1041721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7779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MIT finds smaller neural networks that are easier to train | Engadget">
            <a:extLst>
              <a:ext uri="{FF2B5EF4-FFF2-40B4-BE49-F238E27FC236}">
                <a16:creationId xmlns:a16="http://schemas.microsoft.com/office/drawing/2014/main" id="{5C07F9AE-AF28-DCD3-3776-FA0120209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21B9D-F2A2-DC1D-5130-834CC06F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Praktická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část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7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pavučina, objekt v exteriéru, noc&#10;&#10;Popis byl vytvořen automaticky">
            <a:extLst>
              <a:ext uri="{FF2B5EF4-FFF2-40B4-BE49-F238E27FC236}">
                <a16:creationId xmlns:a16="http://schemas.microsoft.com/office/drawing/2014/main" id="{3EC19543-3AC9-4BD6-AC9B-BBC18CCF4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3C94322-CB2C-4F1C-A12C-38E2EFBA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Proč neuronové sítě?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6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9">
            <a:extLst>
              <a:ext uri="{FF2B5EF4-FFF2-40B4-BE49-F238E27FC236}">
                <a16:creationId xmlns:a16="http://schemas.microsoft.com/office/drawing/2014/main" id="{B834FE5B-E3D9-C01C-815D-9C11C8D2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824" y="81462"/>
            <a:ext cx="10547141" cy="6776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449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9437-CEBD-9D2C-276F-0D8B34FA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Perceptron updates</a:t>
            </a:r>
          </a:p>
        </p:txBody>
      </p:sp>
      <p:pic>
        <p:nvPicPr>
          <p:cNvPr id="4" name="Obrázek 12">
            <a:extLst>
              <a:ext uri="{FF2B5EF4-FFF2-40B4-BE49-F238E27FC236}">
                <a16:creationId xmlns:a16="http://schemas.microsoft.com/office/drawing/2014/main" id="{EB0710FB-402A-4645-92AE-06060C47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01" y="1288652"/>
            <a:ext cx="7425797" cy="556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0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A9A-684B-0578-7001-15B9F726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ADALINE Loss (SSE)</a:t>
            </a:r>
          </a:p>
        </p:txBody>
      </p:sp>
      <p:pic>
        <p:nvPicPr>
          <p:cNvPr id="4" name="Obrázek 40">
            <a:extLst>
              <a:ext uri="{FF2B5EF4-FFF2-40B4-BE49-F238E27FC236}">
                <a16:creationId xmlns:a16="http://schemas.microsoft.com/office/drawing/2014/main" id="{8617CC6A-43F7-0967-7884-E5C4BB77B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99" y="1283098"/>
            <a:ext cx="7433202" cy="5574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80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2EF87C4-AEBE-4095-BFD7-E9B70973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7245-AF76-8C03-42FF-26DC1D0C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Cost (Categorical crossentropy)</a:t>
            </a:r>
          </a:p>
        </p:txBody>
      </p:sp>
      <p:pic>
        <p:nvPicPr>
          <p:cNvPr id="4" name="Obrázek 6" descr="Chart&#10;&#10;Description automatically generated">
            <a:extLst>
              <a:ext uri="{FF2B5EF4-FFF2-40B4-BE49-F238E27FC236}">
                <a16:creationId xmlns:a16="http://schemas.microsoft.com/office/drawing/2014/main" id="{AB8C6480-A26B-F915-F9B8-F14D731C2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00" y="1374772"/>
            <a:ext cx="7097000" cy="53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997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4D62-35EA-CEBD-5832-6F0E4590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training vs validation accuracy</a:t>
            </a:r>
          </a:p>
        </p:txBody>
      </p:sp>
      <p:pic>
        <p:nvPicPr>
          <p:cNvPr id="4" name="Obrázek 10" descr="Chart&#10;&#10;Description automatically generated">
            <a:extLst>
              <a:ext uri="{FF2B5EF4-FFF2-40B4-BE49-F238E27FC236}">
                <a16:creationId xmlns:a16="http://schemas.microsoft.com/office/drawing/2014/main" id="{5DBD9370-1BF3-5FDA-E774-7C97E4BDD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11410"/>
            <a:ext cx="7400924" cy="554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05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7E608-8FD2-F981-F431-EFAD6B56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7</a:t>
            </a:r>
            <a:r>
              <a:rPr lang="cs-CZ" sz="4800" dirty="0">
                <a:solidFill>
                  <a:srgbClr val="FFFFFF"/>
                </a:solidFill>
              </a:rPr>
              <a:t>(7)</a:t>
            </a:r>
            <a:r>
              <a:rPr lang="en-US" sz="4800" dirty="0">
                <a:solidFill>
                  <a:srgbClr val="FFFFFF"/>
                </a:solidFill>
              </a:rPr>
              <a:t> vs 2</a:t>
            </a:r>
            <a:r>
              <a:rPr lang="cs-CZ" sz="4800" dirty="0">
                <a:solidFill>
                  <a:srgbClr val="FFFFFF"/>
                </a:solidFill>
              </a:rPr>
              <a:t>(9)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20" descr="Chart, histogram&#10;&#10;Description automatically generated">
            <a:extLst>
              <a:ext uri="{FF2B5EF4-FFF2-40B4-BE49-F238E27FC236}">
                <a16:creationId xmlns:a16="http://schemas.microsoft.com/office/drawing/2014/main" id="{8ED8359C-709F-2ACD-F8E9-E2EA093D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61" y="2133758"/>
            <a:ext cx="5154435" cy="3865826"/>
          </a:xfrm>
          <a:prstGeom prst="rect">
            <a:avLst/>
          </a:prstGeom>
          <a:noFill/>
        </p:spPr>
      </p:pic>
      <p:pic>
        <p:nvPicPr>
          <p:cNvPr id="5" name="Obrázek 21" descr="Chart, scatter chart&#10;&#10;Description automatically generated">
            <a:extLst>
              <a:ext uri="{FF2B5EF4-FFF2-40B4-BE49-F238E27FC236}">
                <a16:creationId xmlns:a16="http://schemas.microsoft.com/office/drawing/2014/main" id="{E0FDC3F4-41D0-0141-239A-8E5F1320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599" y="2133600"/>
            <a:ext cx="5154645" cy="3865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2673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CBFE7D3-9377-4C58-B040-767DE9A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80" y="0"/>
            <a:ext cx="6531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světlo, oceánské dno&#10;&#10;Popis byl vytvořen automaticky">
            <a:extLst>
              <a:ext uri="{FF2B5EF4-FFF2-40B4-BE49-F238E27FC236}">
                <a16:creationId xmlns:a16="http://schemas.microsoft.com/office/drawing/2014/main" id="{6CF056F3-079A-4B98-B230-8D04C59A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8D7906-825A-47E3-A156-D53D5F1D4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Diskuze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B30E9D0-F5D0-4C00-8C66-6EF9D3BA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https://github.com/Hengrs99/Neural-Networks/tree/main/Networks</a:t>
            </a:r>
          </a:p>
        </p:txBody>
      </p:sp>
    </p:spTree>
    <p:extLst>
      <p:ext uri="{BB962C8B-B14F-4D97-AF65-F5344CB8AC3E}">
        <p14:creationId xmlns:p14="http://schemas.microsoft.com/office/powerpoint/2010/main" val="331191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elektronika&#10;&#10;Popis byl vytvořen automaticky">
            <a:extLst>
              <a:ext uri="{FF2B5EF4-FFF2-40B4-BE49-F238E27FC236}">
                <a16:creationId xmlns:a16="http://schemas.microsoft.com/office/drawing/2014/main" id="{16FE8135-4627-4404-8137-F1B83355B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997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0D9E706-4D8D-48A5-B007-0C0EB105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Děkuji za pozornost!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ymnázium Jana Nerudy - Home | Facebook">
            <a:extLst>
              <a:ext uri="{FF2B5EF4-FFF2-40B4-BE49-F238E27FC236}">
                <a16:creationId xmlns:a16="http://schemas.microsoft.com/office/drawing/2014/main" id="{AA67BB2B-6409-45FE-AEA5-8657DE90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9" y="10"/>
            <a:ext cx="1416424" cy="14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4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text, elektronika, snímek obrazovky&#10;&#10;Popis byl vytvořen automaticky">
            <a:extLst>
              <a:ext uri="{FF2B5EF4-FFF2-40B4-BE49-F238E27FC236}">
                <a16:creationId xmlns:a16="http://schemas.microsoft.com/office/drawing/2014/main" id="{D569012E-2586-C484-3443-572F797D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r="2" b="5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EF98-0FE3-E2DB-92F1-EDE60DDB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35B2-35CA-911B-C870-B511B216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>
                <a:hlinkClick r:id="rId2"/>
              </a:rPr>
              <a:t>https://zorana.blog/2018/10/23/how-neural-networks-are-taking-over-our-lives/</a:t>
            </a:r>
            <a:endParaRPr lang="en-GB" dirty="0"/>
          </a:p>
          <a:p>
            <a:r>
              <a:rPr lang="en-GB" dirty="0">
                <a:hlinkClick r:id="rId3"/>
              </a:rPr>
              <a:t>https://www.imperial.ac.uk/bhf-research-excellence/research-themes/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www.timesofisrael.com</a:t>
            </a:r>
            <a:r>
              <a:rPr lang="en-GB" dirty="0"/>
              <a:t>/</a:t>
            </a:r>
            <a:r>
              <a:rPr lang="en-GB" dirty="0" err="1"/>
              <a:t>israel</a:t>
            </a:r>
            <a:r>
              <a:rPr lang="en-GB" dirty="0"/>
              <a:t>-study-says-neurons-not-just-</a:t>
            </a:r>
            <a:r>
              <a:rPr lang="en-GB" dirty="0" err="1"/>
              <a:t>dna</a:t>
            </a:r>
            <a:r>
              <a:rPr lang="en-GB" dirty="0"/>
              <a:t>-can-affect-</a:t>
            </a:r>
            <a:r>
              <a:rPr lang="en-GB" dirty="0" err="1"/>
              <a:t>progenys</a:t>
            </a:r>
            <a:r>
              <a:rPr lang="en-GB" dirty="0"/>
              <a:t>-fate/</a:t>
            </a:r>
          </a:p>
          <a:p>
            <a:r>
              <a:rPr lang="cs-CZ" u="sng" dirty="0">
                <a:hlinkClick r:id="rId4"/>
              </a:rPr>
              <a:t>https://flatironschool.com/blog/deep-learning-vs-machine-learning/</a:t>
            </a:r>
            <a:endParaRPr lang="en-CZ" dirty="0"/>
          </a:p>
          <a:p>
            <a:r>
              <a:rPr lang="en-GB" dirty="0">
                <a:hlinkClick r:id="rId5"/>
              </a:rPr>
              <a:t>https://www.researchgate.net/figure/Deep-Neural-Network-architecture_fig1_330120030</a:t>
            </a:r>
            <a:endParaRPr lang="en-GB" dirty="0"/>
          </a:p>
          <a:p>
            <a:r>
              <a:rPr lang="en-GB" dirty="0">
                <a:hlinkClick r:id="rId6"/>
              </a:rPr>
              <a:t>https://daleonai.com/dalle-5-mins</a:t>
            </a:r>
            <a:endParaRPr lang="en-GB" dirty="0"/>
          </a:p>
          <a:p>
            <a:r>
              <a:rPr lang="en-GB" dirty="0">
                <a:hlinkClick r:id="rId7"/>
              </a:rPr>
              <a:t>https://twitter.com/chrszegedy/status/1438201532214878212</a:t>
            </a:r>
            <a:endParaRPr lang="en-GB" dirty="0"/>
          </a:p>
          <a:p>
            <a:r>
              <a:rPr lang="en-GB" dirty="0">
                <a:hlinkClick r:id="rId8"/>
              </a:rPr>
              <a:t>https://globalejournal.org/global-e/may-2020/rethinking-tech-emancipate-women</a:t>
            </a:r>
            <a:endParaRPr lang="en-GB" dirty="0"/>
          </a:p>
          <a:p>
            <a:r>
              <a:rPr lang="en-GB" dirty="0">
                <a:hlinkClick r:id="rId9"/>
              </a:rPr>
              <a:t>https://easyai.tech/en/ai-definition/gradient-descent/</a:t>
            </a:r>
            <a:endParaRPr lang="en-GB" dirty="0"/>
          </a:p>
          <a:p>
            <a:r>
              <a:rPr lang="en-GB" dirty="0">
                <a:hlinkClick r:id="rId10"/>
              </a:rPr>
              <a:t>https://consent.yahoo.com/v2/collectConsent?sessionId=3_cc-session_b9c4d17a-f5e0-400a-9684-8fae1e201211</a:t>
            </a:r>
            <a:endParaRPr lang="cs-CZ" dirty="0"/>
          </a:p>
          <a:p>
            <a:r>
              <a:rPr lang="en-GB" dirty="0">
                <a:hlinkClick r:id="rId11"/>
              </a:rPr>
              <a:t>https://machinelearningmastery.com/how-to-develop-a-convolutional-neural-network-from-scratch-for-mnist-handwritten-digit-classification/</a:t>
            </a:r>
            <a:endParaRPr lang="cs-CZ" dirty="0"/>
          </a:p>
          <a:p>
            <a:r>
              <a:rPr lang="cs-CZ" dirty="0">
                <a:hlinkClick r:id="rId12"/>
              </a:rPr>
              <a:t>https://www.pinterest.com/pin/705868941580154931/</a:t>
            </a:r>
            <a:endParaRPr lang="cs-CZ" dirty="0"/>
          </a:p>
          <a:p>
            <a:r>
              <a:rPr lang="cs-CZ" dirty="0"/>
              <a:t>https://wallpaperaccess.com/artificial-intelligence-brain</a:t>
            </a:r>
          </a:p>
        </p:txBody>
      </p:sp>
    </p:spTree>
    <p:extLst>
      <p:ext uri="{BB962C8B-B14F-4D97-AF65-F5344CB8AC3E}">
        <p14:creationId xmlns:p14="http://schemas.microsoft.com/office/powerpoint/2010/main" val="202922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4" descr="Deep Neural Network architecture | Download Scientific Diagram">
            <a:extLst>
              <a:ext uri="{FF2B5EF4-FFF2-40B4-BE49-F238E27FC236}">
                <a16:creationId xmlns:a16="http://schemas.microsoft.com/office/drawing/2014/main" id="{AC299FA7-93CD-3D89-C94E-999658F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700"/>
            <a:ext cx="10795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3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0BF8-7816-49F3-F0CB-74C458AB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Z" sz="3800">
                <a:solidFill>
                  <a:schemeClr val="bg1"/>
                </a:solidFill>
              </a:rPr>
              <a:t>Neuronové sítě v praxi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D129-B6A7-20DC-A0A3-6550227BF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CZ" sz="2000">
                <a:solidFill>
                  <a:schemeClr val="bg1"/>
                </a:solidFill>
              </a:rPr>
              <a:t>Dopředné sítě (vztahy mezi vstupními daty)</a:t>
            </a:r>
          </a:p>
          <a:p>
            <a:r>
              <a:rPr lang="en-CZ" sz="2000">
                <a:solidFill>
                  <a:schemeClr val="bg1"/>
                </a:solidFill>
              </a:rPr>
              <a:t>Rekurentní sítě (rozpoznávání hlasu a NLP)</a:t>
            </a:r>
          </a:p>
          <a:p>
            <a:r>
              <a:rPr lang="en-CZ" sz="2000">
                <a:solidFill>
                  <a:schemeClr val="bg1"/>
                </a:solidFill>
              </a:rPr>
              <a:t>Konvoluční sítě (obrazová analýza)</a:t>
            </a:r>
          </a:p>
          <a:p>
            <a:r>
              <a:rPr lang="en-CZ" sz="2000">
                <a:solidFill>
                  <a:schemeClr val="bg1"/>
                </a:solidFill>
              </a:rPr>
              <a:t>Generativní adversiální sítě (generování nových dat)</a:t>
            </a:r>
          </a:p>
          <a:p>
            <a:endParaRPr lang="en-CZ" sz="2000">
              <a:solidFill>
                <a:schemeClr val="bg1"/>
              </a:solidFill>
            </a:endParaRPr>
          </a:p>
          <a:p>
            <a:r>
              <a:rPr lang="en-CZ" sz="2000">
                <a:solidFill>
                  <a:schemeClr val="bg1"/>
                </a:solidFill>
              </a:rPr>
              <a:t>Uplatnění téměř ve všech oborech</a:t>
            </a:r>
          </a:p>
          <a:p>
            <a:endParaRPr lang="en-CZ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Rethinking Tech to Emancipate Women | global-e journal">
            <a:extLst>
              <a:ext uri="{FF2B5EF4-FFF2-40B4-BE49-F238E27FC236}">
                <a16:creationId xmlns:a16="http://schemas.microsoft.com/office/drawing/2014/main" id="{2CDF2CC0-4DAF-26BF-6D39-070F7067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729036"/>
            <a:ext cx="5666547" cy="33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4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7C2ECE-EF22-799E-98F9-208A6C1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2" b="2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LL·E Explained in Under 5 Minutes">
            <a:extLst>
              <a:ext uri="{FF2B5EF4-FFF2-40B4-BE49-F238E27FC236}">
                <a16:creationId xmlns:a16="http://schemas.microsoft.com/office/drawing/2014/main" id="{ECD6D91E-D92F-DB41-8C05-862199E09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r="3" b="3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srael study says neurons, not just DNA, can affect progeny's fate | The  Times of Israel">
            <a:extLst>
              <a:ext uri="{FF2B5EF4-FFF2-40B4-BE49-F238E27FC236}">
                <a16:creationId xmlns:a16="http://schemas.microsoft.com/office/drawing/2014/main" id="{CD70852A-891B-02AD-7896-F8DFFCA3A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31CF6-5226-5EB0-EABC-22A7195E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Z" sz="5000"/>
              <a:t>Inspirace a hisotrický kontext </a:t>
            </a:r>
          </a:p>
        </p:txBody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CD58-BF65-78DB-8A33-8C625D9B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CZ" sz="2000" dirty="0"/>
              <a:t>Paradigma podle nervové soustavy </a:t>
            </a:r>
          </a:p>
          <a:p>
            <a:r>
              <a:rPr lang="en-CZ" sz="2000" dirty="0"/>
              <a:t>Synapse a prahy</a:t>
            </a:r>
          </a:p>
          <a:p>
            <a:r>
              <a:rPr lang="en-CZ" sz="2000" dirty="0"/>
              <a:t>1943 – MCP neuron</a:t>
            </a:r>
          </a:p>
          <a:p>
            <a:r>
              <a:rPr lang="en-CZ" sz="2000" dirty="0"/>
              <a:t>1957 – Rosenblattův perceptron</a:t>
            </a:r>
          </a:p>
          <a:p>
            <a:r>
              <a:rPr lang="en-CZ" sz="2000" dirty="0"/>
              <a:t>MLP</a:t>
            </a:r>
          </a:p>
          <a:p>
            <a:endParaRPr lang="en-CZ" sz="2000" dirty="0"/>
          </a:p>
          <a:p>
            <a:endParaRPr lang="en-CZ" sz="2000" dirty="0"/>
          </a:p>
        </p:txBody>
      </p:sp>
    </p:spTree>
    <p:extLst>
      <p:ext uri="{BB962C8B-B14F-4D97-AF65-F5344CB8AC3E}">
        <p14:creationId xmlns:p14="http://schemas.microsoft.com/office/powerpoint/2010/main" val="289859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redicting Neural Dynamics from Neural Connectivity">
            <a:extLst>
              <a:ext uri="{FF2B5EF4-FFF2-40B4-BE49-F238E27FC236}">
                <a16:creationId xmlns:a16="http://schemas.microsoft.com/office/drawing/2014/main" id="{07FC08D4-9C87-E9AA-95D8-90EA4FDEE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36229-BDAE-45D4-DAA1-15821B1F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Jednovrstvé neuronové sítě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613</Words>
  <Application>Microsoft Macintosh PowerPoint</Application>
  <PresentationFormat>Widescreen</PresentationFormat>
  <Paragraphs>130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Matematika a implementace neuronových sítí</vt:lpstr>
      <vt:lpstr>Osnova</vt:lpstr>
      <vt:lpstr>Proč neuronové sítě?</vt:lpstr>
      <vt:lpstr>PowerPoint Presentation</vt:lpstr>
      <vt:lpstr>PowerPoint Presentation</vt:lpstr>
      <vt:lpstr>Neuronové sítě v praxi</vt:lpstr>
      <vt:lpstr>PowerPoint Presentation</vt:lpstr>
      <vt:lpstr>Inspirace a hisotrický kontext </vt:lpstr>
      <vt:lpstr>Jednovrstvé neuronové sítě</vt:lpstr>
      <vt:lpstr>Formální definice perceptronu</vt:lpstr>
      <vt:lpstr>PowerPoint Presentation</vt:lpstr>
      <vt:lpstr>ADALINE</vt:lpstr>
      <vt:lpstr>PowerPoint Presentation</vt:lpstr>
      <vt:lpstr>PowerPoint Presentation</vt:lpstr>
      <vt:lpstr>Optimalizace pomocí GD</vt:lpstr>
      <vt:lpstr>PowerPoint Presentation</vt:lpstr>
      <vt:lpstr>Stochastický gradientní sestup</vt:lpstr>
      <vt:lpstr>PowerPoint Presentation</vt:lpstr>
      <vt:lpstr>Vícevrstvý perceptron (MLP)</vt:lpstr>
      <vt:lpstr>PowerPoint Presentation</vt:lpstr>
      <vt:lpstr>Architektura MLP</vt:lpstr>
      <vt:lpstr>Pravděpodobnostní hluboké učení</vt:lpstr>
      <vt:lpstr>L2 Regularizace ztrátové funkce</vt:lpstr>
      <vt:lpstr>Algoritmus zpětného šíření</vt:lpstr>
      <vt:lpstr>PowerPoint Presentation</vt:lpstr>
      <vt:lpstr>Programování neuronových sítí</vt:lpstr>
      <vt:lpstr>Python</vt:lpstr>
      <vt:lpstr>PowerPoint Presentation</vt:lpstr>
      <vt:lpstr>Praktická část</vt:lpstr>
      <vt:lpstr>PowerPoint Presentation</vt:lpstr>
      <vt:lpstr>Perceptron updates</vt:lpstr>
      <vt:lpstr>ADALINE Loss (SSE)</vt:lpstr>
      <vt:lpstr>PowerPoint Presentation</vt:lpstr>
      <vt:lpstr>MLP Cost (Categorical crossentropy)</vt:lpstr>
      <vt:lpstr>MLP training vs validation accuracy</vt:lpstr>
      <vt:lpstr>7(7) vs 2(9)</vt:lpstr>
      <vt:lpstr>PowerPoint Presentation</vt:lpstr>
      <vt:lpstr>Diskuze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 a implementace neuronových sítí</dc:title>
  <dc:creator>Petr Jeřábek</dc:creator>
  <cp:lastModifiedBy>Petr Jeřábek</cp:lastModifiedBy>
  <cp:revision>1</cp:revision>
  <dcterms:created xsi:type="dcterms:W3CDTF">2022-04-24T18:59:21Z</dcterms:created>
  <dcterms:modified xsi:type="dcterms:W3CDTF">2022-04-26T13:11:41Z</dcterms:modified>
</cp:coreProperties>
</file>